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8" r:id="rId5"/>
    <p:sldMasterId id="214748371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y="5143500" cx="9144000"/>
  <p:notesSz cx="6858000" cy="9144000"/>
  <p:embeddedFontLst>
    <p:embeddedFont>
      <p:font typeface="Taviraj Light"/>
      <p:regular r:id="rId23"/>
      <p:bold r:id="rId24"/>
      <p:italic r:id="rId25"/>
      <p:boldItalic r:id="rId26"/>
    </p:embeddedFont>
    <p:embeddedFont>
      <p:font typeface="Young Serif"/>
      <p:regular r:id="rId27"/>
    </p:embeddedFont>
    <p:embeddedFont>
      <p:font typeface="Taviraj"/>
      <p:regular r:id="rId28"/>
      <p:bold r:id="rId29"/>
      <p:italic r:id="rId30"/>
      <p:boldItalic r:id="rId31"/>
    </p:embeddedFont>
    <p:embeddedFont>
      <p:font typeface="Rubik"/>
      <p:regular r:id="rId32"/>
      <p:bold r:id="rId33"/>
      <p:italic r:id="rId34"/>
      <p:boldItalic r:id="rId35"/>
    </p:embeddedFont>
    <p:embeddedFont>
      <p:font typeface="Rubik SemiBold"/>
      <p:regular r:id="rId36"/>
      <p:bold r:id="rId37"/>
      <p:italic r:id="rId38"/>
      <p:boldItalic r:id="rId39"/>
    </p:embeddedFont>
    <p:embeddedFont>
      <p:font typeface="Oswald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179CA76-02A7-4BBE-A595-4275968D1A36}">
  <a:tblStyle styleId="{D179CA76-02A7-4BBE-A595-4275968D1A3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swald-regular.fntdata"/><Relationship Id="rId20" Type="http://schemas.openxmlformats.org/officeDocument/2006/relationships/slide" Target="slides/slide13.xml"/><Relationship Id="rId41" Type="http://schemas.openxmlformats.org/officeDocument/2006/relationships/font" Target="fonts/Oswald-bold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TavirajLight-bold.fntdata"/><Relationship Id="rId23" Type="http://schemas.openxmlformats.org/officeDocument/2006/relationships/font" Target="fonts/TavirajLigh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TavirajLight-boldItalic.fntdata"/><Relationship Id="rId25" Type="http://schemas.openxmlformats.org/officeDocument/2006/relationships/font" Target="fonts/TavirajLight-italic.fntdata"/><Relationship Id="rId28" Type="http://schemas.openxmlformats.org/officeDocument/2006/relationships/font" Target="fonts/Taviraj-regular.fntdata"/><Relationship Id="rId27" Type="http://schemas.openxmlformats.org/officeDocument/2006/relationships/font" Target="fonts/YoungSerif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Taviraj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Taviraj-boldItalic.fntdata"/><Relationship Id="rId30" Type="http://schemas.openxmlformats.org/officeDocument/2006/relationships/font" Target="fonts/Taviraj-italic.fntdata"/><Relationship Id="rId11" Type="http://schemas.openxmlformats.org/officeDocument/2006/relationships/slide" Target="slides/slide4.xml"/><Relationship Id="rId33" Type="http://schemas.openxmlformats.org/officeDocument/2006/relationships/font" Target="fonts/Rubik-bold.fntdata"/><Relationship Id="rId10" Type="http://schemas.openxmlformats.org/officeDocument/2006/relationships/slide" Target="slides/slide3.xml"/><Relationship Id="rId32" Type="http://schemas.openxmlformats.org/officeDocument/2006/relationships/font" Target="fonts/Rubik-regular.fntdata"/><Relationship Id="rId13" Type="http://schemas.openxmlformats.org/officeDocument/2006/relationships/slide" Target="slides/slide6.xml"/><Relationship Id="rId35" Type="http://schemas.openxmlformats.org/officeDocument/2006/relationships/font" Target="fonts/Rubik-boldItalic.fntdata"/><Relationship Id="rId12" Type="http://schemas.openxmlformats.org/officeDocument/2006/relationships/slide" Target="slides/slide5.xml"/><Relationship Id="rId34" Type="http://schemas.openxmlformats.org/officeDocument/2006/relationships/font" Target="fonts/Rubik-italic.fntdata"/><Relationship Id="rId15" Type="http://schemas.openxmlformats.org/officeDocument/2006/relationships/slide" Target="slides/slide8.xml"/><Relationship Id="rId37" Type="http://schemas.openxmlformats.org/officeDocument/2006/relationships/font" Target="fonts/RubikSemiBold-bold.fntdata"/><Relationship Id="rId14" Type="http://schemas.openxmlformats.org/officeDocument/2006/relationships/slide" Target="slides/slide7.xml"/><Relationship Id="rId36" Type="http://schemas.openxmlformats.org/officeDocument/2006/relationships/font" Target="fonts/RubikSemiBold-regular.fntdata"/><Relationship Id="rId17" Type="http://schemas.openxmlformats.org/officeDocument/2006/relationships/slide" Target="slides/slide10.xml"/><Relationship Id="rId39" Type="http://schemas.openxmlformats.org/officeDocument/2006/relationships/font" Target="fonts/RubikSemiBold-boldItalic.fntdata"/><Relationship Id="rId16" Type="http://schemas.openxmlformats.org/officeDocument/2006/relationships/slide" Target="slides/slide9.xml"/><Relationship Id="rId38" Type="http://schemas.openxmlformats.org/officeDocument/2006/relationships/font" Target="fonts/RubikSemiBold-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7a07de6ebb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7a07de6ebb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7aecb01e30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37aecb01e30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7aecb01e30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7aecb01e30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7aecb01e30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7aecb01e30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7aecb01e30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7aecb01e30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7aecb01e30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7aecb01e30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7a07de6ebb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7a07de6ebb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7a07de6ebb_0_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7a07de6ebb_0_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7aecb01e30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7aecb01e30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7aecb01e3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7aecb01e3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7aecb01e30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7aecb01e3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7aecb01e30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37aecb01e30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7aecb01e30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7aecb01e30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7aecb01e30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37aecb01e30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7aecb01e30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37aecb01e30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secHead">
  <p:cSld name="SECTION_HEADER">
    <p:bg>
      <p:bgPr>
        <a:solidFill>
          <a:schemeClr val="dk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28600" y="228600"/>
            <a:ext cx="8686800" cy="468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</a:pPr>
            <a:r>
              <a:t/>
            </a:r>
            <a:endParaRPr sz="5600">
              <a:solidFill>
                <a:schemeClr val="lt2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1248900" y="1632850"/>
            <a:ext cx="6646200" cy="15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369850" y="3221650"/>
            <a:ext cx="4404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 algn="ctr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 algn="ctr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 algn="ctr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 algn="ctr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 algn="ctr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 algn="ctr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 algn="ctr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 algn="ctr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 algn="ctr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2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4" name="Google Shape;54;p12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5" name="Google Shape;55;p12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61" name="Google Shape;61;p13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68" name="Google Shape;68;p14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9" name="Google Shape;69;p14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75" name="Google Shape;75;p1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6" name="Google Shape;76;p15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7" name="Google Shape;77;p15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8" name="Google Shape;78;p15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84" name="Google Shape;84;p16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85" name="Google Shape;85;p16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6" name="Google Shape;86;p16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87" name="Google Shape;87;p16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88" name="Google Shape;88;p16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89" name="Google Shape;89;p16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2" name="Google Shape;92;p17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17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17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5" name="Google Shape;9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97" name="Google Shape;97;p17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8" name="Google Shape;98;p17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1" name="Google Shape;101;p18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18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18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" name="Google Shape;104;p18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18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08" name="Google Shape;108;p18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9" name="Google Shape;109;p18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0" name="Google Shape;110;p18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" name="Google Shape;116;p20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20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0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0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20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20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0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23" name="Google Shape;123;p20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0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0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 type="tx">
  <p:cSld name="TITLE_AND_BODY"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21"/>
          <p:cNvSpPr/>
          <p:nvPr>
            <p:ph idx="2" type="pic"/>
          </p:nvPr>
        </p:nvSpPr>
        <p:spPr>
          <a:xfrm>
            <a:off x="228600" y="1322475"/>
            <a:ext cx="8686800" cy="35925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1"/>
          <p:cNvSpPr/>
          <p:nvPr/>
        </p:nvSpPr>
        <p:spPr>
          <a:xfrm>
            <a:off x="228475" y="228600"/>
            <a:ext cx="8686800" cy="8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30" name="Google Shape;130;p21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and two columns" type="twoColTx">
  <p:cSld name="TITLE_AND_TWO_COLUMNS"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228475" y="228600"/>
            <a:ext cx="8686800" cy="8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34" name="Google Shape;134;p22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5" name="Google Shape;135;p22"/>
          <p:cNvSpPr/>
          <p:nvPr/>
        </p:nvSpPr>
        <p:spPr>
          <a:xfrm>
            <a:off x="228600" y="1092900"/>
            <a:ext cx="8686800" cy="44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136" name="Google Shape;136;p22"/>
          <p:cNvSpPr/>
          <p:nvPr/>
        </p:nvSpPr>
        <p:spPr>
          <a:xfrm>
            <a:off x="227150" y="1762300"/>
            <a:ext cx="4229700" cy="315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137" name="Google Shape;137;p22"/>
          <p:cNvSpPr txBox="1"/>
          <p:nvPr>
            <p:ph idx="1" type="body"/>
          </p:nvPr>
        </p:nvSpPr>
        <p:spPr>
          <a:xfrm>
            <a:off x="688450" y="2146900"/>
            <a:ext cx="3309900" cy="23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1" sz="1400">
                <a:solidFill>
                  <a:schemeClr val="lt2"/>
                </a:solidFill>
              </a:defRPr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 b="1" sz="1400">
                <a:solidFill>
                  <a:schemeClr val="lt2"/>
                </a:solidFill>
              </a:defRPr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b="1" sz="1400">
                <a:solidFill>
                  <a:schemeClr val="lt2"/>
                </a:solidFill>
              </a:defRPr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1" sz="1400">
                <a:solidFill>
                  <a:schemeClr val="lt2"/>
                </a:solidFill>
              </a:defRPr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 b="1" sz="1400">
                <a:solidFill>
                  <a:schemeClr val="lt2"/>
                </a:solidFill>
              </a:defRPr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b="1" sz="1400">
                <a:solidFill>
                  <a:schemeClr val="lt2"/>
                </a:solidFill>
              </a:defRPr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1" sz="1400">
                <a:solidFill>
                  <a:schemeClr val="lt2"/>
                </a:solidFill>
              </a:defRPr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 b="1" sz="1400">
                <a:solidFill>
                  <a:schemeClr val="lt2"/>
                </a:solidFill>
              </a:defRPr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b="1"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8" name="Google Shape;138;p22"/>
          <p:cNvSpPr/>
          <p:nvPr/>
        </p:nvSpPr>
        <p:spPr>
          <a:xfrm>
            <a:off x="4685575" y="1762300"/>
            <a:ext cx="4229700" cy="315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139" name="Google Shape;139;p22"/>
          <p:cNvSpPr txBox="1"/>
          <p:nvPr>
            <p:ph idx="2" type="body"/>
          </p:nvPr>
        </p:nvSpPr>
        <p:spPr>
          <a:xfrm>
            <a:off x="5146875" y="2146900"/>
            <a:ext cx="3309900" cy="23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1" sz="1400">
                <a:solidFill>
                  <a:schemeClr val="lt2"/>
                </a:solidFill>
              </a:defRPr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 b="1" sz="1400">
                <a:solidFill>
                  <a:schemeClr val="lt2"/>
                </a:solidFill>
              </a:defRPr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b="1" sz="1400">
                <a:solidFill>
                  <a:schemeClr val="lt2"/>
                </a:solidFill>
              </a:defRPr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1" sz="1400">
                <a:solidFill>
                  <a:schemeClr val="lt2"/>
                </a:solidFill>
              </a:defRPr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 b="1" sz="1400">
                <a:solidFill>
                  <a:schemeClr val="lt2"/>
                </a:solidFill>
              </a:defRPr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b="1" sz="1400">
                <a:solidFill>
                  <a:schemeClr val="lt2"/>
                </a:solidFill>
              </a:defRPr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1" sz="1400">
                <a:solidFill>
                  <a:schemeClr val="lt2"/>
                </a:solidFill>
              </a:defRPr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 b="1" sz="1400">
                <a:solidFill>
                  <a:schemeClr val="lt2"/>
                </a:solidFill>
              </a:defRPr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b="1"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0" name="Google Shape;140;p22"/>
          <p:cNvSpPr txBox="1"/>
          <p:nvPr>
            <p:ph idx="3" type="subTitle"/>
          </p:nvPr>
        </p:nvSpPr>
        <p:spPr>
          <a:xfrm>
            <a:off x="635500" y="1092900"/>
            <a:ext cx="7836900" cy="44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and body">
  <p:cSld name="CUSTOM"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/>
          <p:nvPr/>
        </p:nvSpPr>
        <p:spPr>
          <a:xfrm>
            <a:off x="228475" y="228600"/>
            <a:ext cx="8686800" cy="8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43" name="Google Shape;143;p23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4" name="Google Shape;144;p23"/>
          <p:cNvSpPr/>
          <p:nvPr/>
        </p:nvSpPr>
        <p:spPr>
          <a:xfrm>
            <a:off x="228600" y="1092900"/>
            <a:ext cx="8686800" cy="44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145" name="Google Shape;145;p23"/>
          <p:cNvSpPr txBox="1"/>
          <p:nvPr>
            <p:ph idx="1" type="subTitle"/>
          </p:nvPr>
        </p:nvSpPr>
        <p:spPr>
          <a:xfrm>
            <a:off x="635500" y="1092900"/>
            <a:ext cx="7836900" cy="44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6" name="Google Shape;146;p23"/>
          <p:cNvSpPr/>
          <p:nvPr/>
        </p:nvSpPr>
        <p:spPr>
          <a:xfrm>
            <a:off x="228450" y="1762300"/>
            <a:ext cx="8686800" cy="315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47" name="Google Shape;147;p23"/>
          <p:cNvSpPr txBox="1"/>
          <p:nvPr>
            <p:ph idx="2" type="body"/>
          </p:nvPr>
        </p:nvSpPr>
        <p:spPr>
          <a:xfrm>
            <a:off x="456400" y="1983350"/>
            <a:ext cx="8113800" cy="27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●"/>
              <a:defRPr>
                <a:solidFill>
                  <a:schemeClr val="lt2"/>
                </a:solidFill>
              </a:defRPr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○"/>
              <a:defRPr>
                <a:solidFill>
                  <a:schemeClr val="lt2"/>
                </a:solidFill>
              </a:defRPr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■"/>
              <a:defRPr>
                <a:solidFill>
                  <a:schemeClr val="lt2"/>
                </a:solidFill>
              </a:defRPr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●"/>
              <a:defRPr>
                <a:solidFill>
                  <a:schemeClr val="lt2"/>
                </a:solidFill>
              </a:defRPr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○"/>
              <a:defRPr>
                <a:solidFill>
                  <a:schemeClr val="lt2"/>
                </a:solidFill>
              </a:defRPr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■"/>
              <a:defRPr>
                <a:solidFill>
                  <a:schemeClr val="lt2"/>
                </a:solidFill>
              </a:defRPr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●"/>
              <a:defRPr>
                <a:solidFill>
                  <a:schemeClr val="lt2"/>
                </a:solidFill>
              </a:defRPr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○"/>
              <a:defRPr>
                <a:solidFill>
                  <a:schemeClr val="lt2"/>
                </a:solidFill>
              </a:defRPr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one column and image">
  <p:cSld name="CUSTOM_1">
    <p:bg>
      <p:bgPr>
        <a:solidFill>
          <a:schemeClr val="l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/>
          <p:nvPr/>
        </p:nvSpPr>
        <p:spPr>
          <a:xfrm>
            <a:off x="228475" y="228600"/>
            <a:ext cx="8686800" cy="8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1" name="Google Shape;151;p24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2" name="Google Shape;152;p24"/>
          <p:cNvSpPr/>
          <p:nvPr/>
        </p:nvSpPr>
        <p:spPr>
          <a:xfrm>
            <a:off x="228600" y="1092900"/>
            <a:ext cx="8686800" cy="44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153" name="Google Shape;153;p24"/>
          <p:cNvSpPr txBox="1"/>
          <p:nvPr>
            <p:ph idx="1" type="subTitle"/>
          </p:nvPr>
        </p:nvSpPr>
        <p:spPr>
          <a:xfrm>
            <a:off x="635500" y="1092900"/>
            <a:ext cx="7836900" cy="44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4" name="Google Shape;154;p24"/>
          <p:cNvSpPr/>
          <p:nvPr>
            <p:ph idx="2" type="pic"/>
          </p:nvPr>
        </p:nvSpPr>
        <p:spPr>
          <a:xfrm>
            <a:off x="4685900" y="1762300"/>
            <a:ext cx="4229400" cy="31524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4"/>
          <p:cNvSpPr/>
          <p:nvPr/>
        </p:nvSpPr>
        <p:spPr>
          <a:xfrm>
            <a:off x="228450" y="1762300"/>
            <a:ext cx="4229400" cy="315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6" name="Google Shape;156;p24"/>
          <p:cNvSpPr txBox="1"/>
          <p:nvPr>
            <p:ph idx="3" type="body"/>
          </p:nvPr>
        </p:nvSpPr>
        <p:spPr>
          <a:xfrm>
            <a:off x="456400" y="1983350"/>
            <a:ext cx="3780300" cy="27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●"/>
              <a:defRPr>
                <a:solidFill>
                  <a:schemeClr val="lt2"/>
                </a:solidFill>
              </a:defRPr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○"/>
              <a:defRPr>
                <a:solidFill>
                  <a:schemeClr val="lt2"/>
                </a:solidFill>
              </a:defRPr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■"/>
              <a:defRPr>
                <a:solidFill>
                  <a:schemeClr val="lt2"/>
                </a:solidFill>
              </a:defRPr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●"/>
              <a:defRPr>
                <a:solidFill>
                  <a:schemeClr val="lt2"/>
                </a:solidFill>
              </a:defRPr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○"/>
              <a:defRPr>
                <a:solidFill>
                  <a:schemeClr val="lt2"/>
                </a:solidFill>
              </a:defRPr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■"/>
              <a:defRPr>
                <a:solidFill>
                  <a:schemeClr val="lt2"/>
                </a:solidFill>
              </a:defRPr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●"/>
              <a:defRPr>
                <a:solidFill>
                  <a:schemeClr val="lt2"/>
                </a:solidFill>
              </a:defRPr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○"/>
              <a:defRPr>
                <a:solidFill>
                  <a:schemeClr val="lt2"/>
                </a:solidFill>
              </a:defRPr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5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hree columns and image 1">
  <p:cSld name="CUSTOM_2"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/>
          <p:nvPr/>
        </p:nvSpPr>
        <p:spPr>
          <a:xfrm>
            <a:off x="228475" y="228600"/>
            <a:ext cx="8686800" cy="8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0" name="Google Shape;160;p25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1" name="Google Shape;161;p25"/>
          <p:cNvSpPr/>
          <p:nvPr/>
        </p:nvSpPr>
        <p:spPr>
          <a:xfrm>
            <a:off x="228600" y="1322475"/>
            <a:ext cx="27687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162" name="Google Shape;162;p25"/>
          <p:cNvSpPr txBox="1"/>
          <p:nvPr>
            <p:ph idx="1" type="subTitle"/>
          </p:nvPr>
        </p:nvSpPr>
        <p:spPr>
          <a:xfrm>
            <a:off x="228600" y="1322450"/>
            <a:ext cx="2768700" cy="450900"/>
          </a:xfrm>
          <a:prstGeom prst="rect">
            <a:avLst/>
          </a:prstGeom>
        </p:spPr>
        <p:txBody>
          <a:bodyPr anchorCtr="0" anchor="ctr" bIns="91425" lIns="1714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3" name="Google Shape;163;p25"/>
          <p:cNvSpPr/>
          <p:nvPr>
            <p:ph idx="2" type="pic"/>
          </p:nvPr>
        </p:nvSpPr>
        <p:spPr>
          <a:xfrm>
            <a:off x="228600" y="3062975"/>
            <a:ext cx="8686800" cy="1851900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5"/>
          <p:cNvSpPr/>
          <p:nvPr/>
        </p:nvSpPr>
        <p:spPr>
          <a:xfrm>
            <a:off x="228600" y="1756113"/>
            <a:ext cx="2768700" cy="10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5" name="Google Shape;165;p25"/>
          <p:cNvSpPr txBox="1"/>
          <p:nvPr>
            <p:ph idx="3" type="body"/>
          </p:nvPr>
        </p:nvSpPr>
        <p:spPr>
          <a:xfrm>
            <a:off x="228600" y="1809225"/>
            <a:ext cx="2768700" cy="9798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6" name="Google Shape;166;p25"/>
          <p:cNvSpPr/>
          <p:nvPr/>
        </p:nvSpPr>
        <p:spPr>
          <a:xfrm>
            <a:off x="3187650" y="1322450"/>
            <a:ext cx="2768700" cy="15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167" name="Google Shape;167;p25"/>
          <p:cNvSpPr/>
          <p:nvPr/>
        </p:nvSpPr>
        <p:spPr>
          <a:xfrm>
            <a:off x="6146700" y="1322450"/>
            <a:ext cx="2768700" cy="15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168" name="Google Shape;168;p25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hree columns and image 2">
  <p:cSld name="CUSTOM_2_1"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/>
          <p:nvPr/>
        </p:nvSpPr>
        <p:spPr>
          <a:xfrm>
            <a:off x="228475" y="228600"/>
            <a:ext cx="8686800" cy="8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1" name="Google Shape;171;p26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2" name="Google Shape;172;p26"/>
          <p:cNvSpPr/>
          <p:nvPr>
            <p:ph idx="2" type="pic"/>
          </p:nvPr>
        </p:nvSpPr>
        <p:spPr>
          <a:xfrm>
            <a:off x="228600" y="3062975"/>
            <a:ext cx="8686800" cy="18519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6"/>
          <p:cNvSpPr/>
          <p:nvPr/>
        </p:nvSpPr>
        <p:spPr>
          <a:xfrm>
            <a:off x="6146700" y="1322450"/>
            <a:ext cx="2768700" cy="15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174" name="Google Shape;174;p26"/>
          <p:cNvSpPr/>
          <p:nvPr/>
        </p:nvSpPr>
        <p:spPr>
          <a:xfrm>
            <a:off x="228600" y="1322476"/>
            <a:ext cx="2768700" cy="15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175" name="Google Shape;175;p26"/>
          <p:cNvSpPr/>
          <p:nvPr/>
        </p:nvSpPr>
        <p:spPr>
          <a:xfrm>
            <a:off x="3187650" y="1322475"/>
            <a:ext cx="27687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176" name="Google Shape;176;p26"/>
          <p:cNvSpPr txBox="1"/>
          <p:nvPr>
            <p:ph idx="1" type="subTitle"/>
          </p:nvPr>
        </p:nvSpPr>
        <p:spPr>
          <a:xfrm>
            <a:off x="3187650" y="1322450"/>
            <a:ext cx="2768700" cy="450900"/>
          </a:xfrm>
          <a:prstGeom prst="rect">
            <a:avLst/>
          </a:prstGeom>
        </p:spPr>
        <p:txBody>
          <a:bodyPr anchorCtr="0" anchor="ctr" bIns="91425" lIns="1714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7" name="Google Shape;177;p26"/>
          <p:cNvSpPr/>
          <p:nvPr/>
        </p:nvSpPr>
        <p:spPr>
          <a:xfrm>
            <a:off x="3187650" y="1756113"/>
            <a:ext cx="2768700" cy="10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8" name="Google Shape;178;p26"/>
          <p:cNvSpPr txBox="1"/>
          <p:nvPr>
            <p:ph idx="3" type="body"/>
          </p:nvPr>
        </p:nvSpPr>
        <p:spPr>
          <a:xfrm>
            <a:off x="3187650" y="1809225"/>
            <a:ext cx="2768700" cy="9798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9" name="Google Shape;179;p26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hree columns and image 3">
  <p:cSld name="CUSTOM_2_1_1">
    <p:bg>
      <p:bgPr>
        <a:solidFill>
          <a:schemeClr val="lt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/>
          <p:nvPr/>
        </p:nvSpPr>
        <p:spPr>
          <a:xfrm>
            <a:off x="228475" y="228600"/>
            <a:ext cx="8686800" cy="8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82" name="Google Shape;182;p27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3" name="Google Shape;183;p27"/>
          <p:cNvSpPr/>
          <p:nvPr>
            <p:ph idx="2" type="pic"/>
          </p:nvPr>
        </p:nvSpPr>
        <p:spPr>
          <a:xfrm>
            <a:off x="228600" y="3062975"/>
            <a:ext cx="8686800" cy="1851900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7"/>
          <p:cNvSpPr/>
          <p:nvPr/>
        </p:nvSpPr>
        <p:spPr>
          <a:xfrm>
            <a:off x="228600" y="1322476"/>
            <a:ext cx="2768700" cy="15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185" name="Google Shape;185;p27"/>
          <p:cNvSpPr/>
          <p:nvPr/>
        </p:nvSpPr>
        <p:spPr>
          <a:xfrm>
            <a:off x="3187650" y="1322450"/>
            <a:ext cx="2768700" cy="15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186" name="Google Shape;186;p27"/>
          <p:cNvSpPr/>
          <p:nvPr/>
        </p:nvSpPr>
        <p:spPr>
          <a:xfrm>
            <a:off x="6146700" y="1322475"/>
            <a:ext cx="27687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187" name="Google Shape;187;p27"/>
          <p:cNvSpPr txBox="1"/>
          <p:nvPr>
            <p:ph idx="1" type="subTitle"/>
          </p:nvPr>
        </p:nvSpPr>
        <p:spPr>
          <a:xfrm>
            <a:off x="6146700" y="1322450"/>
            <a:ext cx="2768700" cy="450900"/>
          </a:xfrm>
          <a:prstGeom prst="rect">
            <a:avLst/>
          </a:prstGeom>
        </p:spPr>
        <p:txBody>
          <a:bodyPr anchorCtr="0" anchor="ctr" bIns="91425" lIns="1714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8" name="Google Shape;188;p27"/>
          <p:cNvSpPr/>
          <p:nvPr/>
        </p:nvSpPr>
        <p:spPr>
          <a:xfrm>
            <a:off x="6146700" y="1756113"/>
            <a:ext cx="2768700" cy="10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89" name="Google Shape;189;p27"/>
          <p:cNvSpPr txBox="1"/>
          <p:nvPr>
            <p:ph idx="3" type="body"/>
          </p:nvPr>
        </p:nvSpPr>
        <p:spPr>
          <a:xfrm>
            <a:off x="6146700" y="1809225"/>
            <a:ext cx="2768700" cy="9798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0" name="Google Shape;190;p27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hree columns and image 4">
  <p:cSld name="CUSTOM_2_1_1_1"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/>
          <p:nvPr/>
        </p:nvSpPr>
        <p:spPr>
          <a:xfrm>
            <a:off x="228475" y="228600"/>
            <a:ext cx="8686800" cy="8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93" name="Google Shape;193;p28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4" name="Google Shape;194;p28"/>
          <p:cNvSpPr/>
          <p:nvPr>
            <p:ph idx="2" type="pic"/>
          </p:nvPr>
        </p:nvSpPr>
        <p:spPr>
          <a:xfrm>
            <a:off x="228600" y="3062975"/>
            <a:ext cx="8686800" cy="18519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8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28"/>
          <p:cNvSpPr/>
          <p:nvPr/>
        </p:nvSpPr>
        <p:spPr>
          <a:xfrm>
            <a:off x="228600" y="1322475"/>
            <a:ext cx="27687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197" name="Google Shape;197;p28"/>
          <p:cNvSpPr txBox="1"/>
          <p:nvPr>
            <p:ph idx="1" type="subTitle"/>
          </p:nvPr>
        </p:nvSpPr>
        <p:spPr>
          <a:xfrm>
            <a:off x="228600" y="1322450"/>
            <a:ext cx="2768700" cy="450900"/>
          </a:xfrm>
          <a:prstGeom prst="rect">
            <a:avLst/>
          </a:prstGeom>
        </p:spPr>
        <p:txBody>
          <a:bodyPr anchorCtr="0" anchor="ctr" bIns="91425" lIns="1714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8" name="Google Shape;198;p28"/>
          <p:cNvSpPr/>
          <p:nvPr/>
        </p:nvSpPr>
        <p:spPr>
          <a:xfrm>
            <a:off x="228600" y="1756113"/>
            <a:ext cx="2768700" cy="10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99" name="Google Shape;199;p28"/>
          <p:cNvSpPr txBox="1"/>
          <p:nvPr>
            <p:ph idx="3" type="body"/>
          </p:nvPr>
        </p:nvSpPr>
        <p:spPr>
          <a:xfrm>
            <a:off x="228600" y="1809225"/>
            <a:ext cx="2768700" cy="9798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0" name="Google Shape;200;p28"/>
          <p:cNvSpPr/>
          <p:nvPr/>
        </p:nvSpPr>
        <p:spPr>
          <a:xfrm>
            <a:off x="3187650" y="1322475"/>
            <a:ext cx="27687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201" name="Google Shape;201;p28"/>
          <p:cNvSpPr txBox="1"/>
          <p:nvPr>
            <p:ph idx="4" type="subTitle"/>
          </p:nvPr>
        </p:nvSpPr>
        <p:spPr>
          <a:xfrm>
            <a:off x="3187650" y="1322450"/>
            <a:ext cx="2768700" cy="450900"/>
          </a:xfrm>
          <a:prstGeom prst="rect">
            <a:avLst/>
          </a:prstGeom>
        </p:spPr>
        <p:txBody>
          <a:bodyPr anchorCtr="0" anchor="ctr" bIns="91425" lIns="1714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2" name="Google Shape;202;p28"/>
          <p:cNvSpPr/>
          <p:nvPr/>
        </p:nvSpPr>
        <p:spPr>
          <a:xfrm>
            <a:off x="3187650" y="1756113"/>
            <a:ext cx="2768700" cy="10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03" name="Google Shape;203;p28"/>
          <p:cNvSpPr txBox="1"/>
          <p:nvPr>
            <p:ph idx="5" type="body"/>
          </p:nvPr>
        </p:nvSpPr>
        <p:spPr>
          <a:xfrm>
            <a:off x="3187650" y="1809225"/>
            <a:ext cx="2768700" cy="9798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4" name="Google Shape;204;p28"/>
          <p:cNvSpPr/>
          <p:nvPr/>
        </p:nvSpPr>
        <p:spPr>
          <a:xfrm>
            <a:off x="6146700" y="1322475"/>
            <a:ext cx="2768700" cy="4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205" name="Google Shape;205;p28"/>
          <p:cNvSpPr txBox="1"/>
          <p:nvPr>
            <p:ph idx="6" type="subTitle"/>
          </p:nvPr>
        </p:nvSpPr>
        <p:spPr>
          <a:xfrm>
            <a:off x="6146700" y="1322450"/>
            <a:ext cx="2768700" cy="450900"/>
          </a:xfrm>
          <a:prstGeom prst="rect">
            <a:avLst/>
          </a:prstGeom>
        </p:spPr>
        <p:txBody>
          <a:bodyPr anchorCtr="0" anchor="ctr" bIns="91425" lIns="1714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6" name="Google Shape;206;p28"/>
          <p:cNvSpPr/>
          <p:nvPr/>
        </p:nvSpPr>
        <p:spPr>
          <a:xfrm>
            <a:off x="6146700" y="1756113"/>
            <a:ext cx="2768700" cy="10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07" name="Google Shape;207;p28"/>
          <p:cNvSpPr txBox="1"/>
          <p:nvPr>
            <p:ph idx="7" type="body"/>
          </p:nvPr>
        </p:nvSpPr>
        <p:spPr>
          <a:xfrm>
            <a:off x="6146700" y="1809225"/>
            <a:ext cx="2768700" cy="979800"/>
          </a:xfrm>
          <a:prstGeom prst="rect">
            <a:avLst/>
          </a:prstGeom>
        </p:spPr>
        <p:txBody>
          <a:bodyPr anchorCtr="0" anchor="t" bIns="91425" lIns="114300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●"/>
              <a:defRPr sz="1000">
                <a:solidFill>
                  <a:schemeClr val="l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○"/>
              <a:defRPr sz="1000">
                <a:solidFill>
                  <a:schemeClr val="l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Char char="■"/>
              <a:defRPr sz="1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">
  <p:cSld name="CUSTOM_3">
    <p:bg>
      <p:bgPr>
        <a:solidFill>
          <a:schemeClr val="dk2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/>
          <p:nvPr/>
        </p:nvSpPr>
        <p:spPr>
          <a:xfrm>
            <a:off x="228600" y="228600"/>
            <a:ext cx="8686800" cy="4686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</a:pPr>
            <a:r>
              <a:t/>
            </a:r>
            <a:endParaRPr sz="5600">
              <a:solidFill>
                <a:schemeClr val="lt2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210" name="Google Shape;210;p29"/>
          <p:cNvSpPr txBox="1"/>
          <p:nvPr>
            <p:ph type="title"/>
          </p:nvPr>
        </p:nvSpPr>
        <p:spPr>
          <a:xfrm>
            <a:off x="1248900" y="1777350"/>
            <a:ext cx="6646200" cy="15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1" name="Google Shape;211;p29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4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 type="title">
  <p:cSld name="TITLE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/>
          <p:nvPr/>
        </p:nvSpPr>
        <p:spPr>
          <a:xfrm rot="5400000">
            <a:off x="-4200" y="2577625"/>
            <a:ext cx="2580000" cy="25716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18" name="Google Shape;218;p32"/>
          <p:cNvSpPr/>
          <p:nvPr/>
        </p:nvSpPr>
        <p:spPr>
          <a:xfrm rot="-5400000">
            <a:off x="6568200" y="2570005"/>
            <a:ext cx="2580000" cy="25716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19" name="Google Shape;219;p32"/>
          <p:cNvSpPr/>
          <p:nvPr/>
        </p:nvSpPr>
        <p:spPr>
          <a:xfrm rot="10800000">
            <a:off x="50" y="2572225"/>
            <a:ext cx="6576000" cy="25824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2"/>
          <p:cNvSpPr/>
          <p:nvPr/>
        </p:nvSpPr>
        <p:spPr>
          <a:xfrm rot="-5400000">
            <a:off x="6568200" y="2572150"/>
            <a:ext cx="2580000" cy="2571600"/>
          </a:xfrm>
          <a:prstGeom prst="round2SameRect">
            <a:avLst>
              <a:gd fmla="val 4978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21" name="Google Shape;221;p32"/>
          <p:cNvSpPr/>
          <p:nvPr/>
        </p:nvSpPr>
        <p:spPr>
          <a:xfrm rot="10800000">
            <a:off x="7055400" y="0"/>
            <a:ext cx="2088600" cy="2601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74B2E"/>
              </a:solidFill>
            </a:endParaRPr>
          </a:p>
        </p:txBody>
      </p:sp>
      <p:sp>
        <p:nvSpPr>
          <p:cNvPr id="222" name="Google Shape;222;p32"/>
          <p:cNvSpPr txBox="1"/>
          <p:nvPr>
            <p:ph type="title"/>
          </p:nvPr>
        </p:nvSpPr>
        <p:spPr>
          <a:xfrm>
            <a:off x="217263" y="609100"/>
            <a:ext cx="8406000" cy="16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Taviraj"/>
              <a:buNone/>
              <a:defRPr>
                <a:solidFill>
                  <a:schemeClr val="dk1"/>
                </a:solidFill>
                <a:latin typeface="Taviraj"/>
                <a:ea typeface="Taviraj"/>
                <a:cs typeface="Taviraj"/>
                <a:sym typeface="Taviraj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Taviraj"/>
              <a:buNone/>
              <a:defRPr>
                <a:solidFill>
                  <a:schemeClr val="dk1"/>
                </a:solidFill>
                <a:latin typeface="Taviraj"/>
                <a:ea typeface="Taviraj"/>
                <a:cs typeface="Taviraj"/>
                <a:sym typeface="Taviraj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Taviraj"/>
              <a:buNone/>
              <a:defRPr>
                <a:solidFill>
                  <a:schemeClr val="dk1"/>
                </a:solidFill>
                <a:latin typeface="Taviraj"/>
                <a:ea typeface="Taviraj"/>
                <a:cs typeface="Taviraj"/>
                <a:sym typeface="Taviraj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Taviraj"/>
              <a:buNone/>
              <a:defRPr>
                <a:solidFill>
                  <a:schemeClr val="dk1"/>
                </a:solidFill>
                <a:latin typeface="Taviraj"/>
                <a:ea typeface="Taviraj"/>
                <a:cs typeface="Taviraj"/>
                <a:sym typeface="Taviraj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Taviraj"/>
              <a:buNone/>
              <a:defRPr>
                <a:solidFill>
                  <a:schemeClr val="dk1"/>
                </a:solidFill>
                <a:latin typeface="Taviraj"/>
                <a:ea typeface="Taviraj"/>
                <a:cs typeface="Taviraj"/>
                <a:sym typeface="Taviraj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Taviraj"/>
              <a:buNone/>
              <a:defRPr>
                <a:solidFill>
                  <a:schemeClr val="dk1"/>
                </a:solidFill>
                <a:latin typeface="Taviraj"/>
                <a:ea typeface="Taviraj"/>
                <a:cs typeface="Taviraj"/>
                <a:sym typeface="Taviraj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Taviraj"/>
              <a:buNone/>
              <a:defRPr>
                <a:solidFill>
                  <a:schemeClr val="dk1"/>
                </a:solidFill>
                <a:latin typeface="Taviraj"/>
                <a:ea typeface="Taviraj"/>
                <a:cs typeface="Taviraj"/>
                <a:sym typeface="Taviraj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Taviraj"/>
              <a:buNone/>
              <a:defRPr>
                <a:solidFill>
                  <a:schemeClr val="dk1"/>
                </a:solidFill>
                <a:latin typeface="Taviraj"/>
                <a:ea typeface="Taviraj"/>
                <a:cs typeface="Taviraj"/>
                <a:sym typeface="Taviraj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Taviraj"/>
              <a:buNone/>
              <a:defRPr>
                <a:solidFill>
                  <a:schemeClr val="dk1"/>
                </a:solidFill>
                <a:latin typeface="Taviraj"/>
                <a:ea typeface="Taviraj"/>
                <a:cs typeface="Taviraj"/>
                <a:sym typeface="Taviraj"/>
              </a:defRPr>
            </a:lvl9pPr>
          </a:lstStyle>
          <a:p/>
        </p:txBody>
      </p:sp>
      <p:sp>
        <p:nvSpPr>
          <p:cNvPr id="223" name="Google Shape;223;p32"/>
          <p:cNvSpPr txBox="1"/>
          <p:nvPr>
            <p:ph idx="1" type="subTitle"/>
          </p:nvPr>
        </p:nvSpPr>
        <p:spPr>
          <a:xfrm>
            <a:off x="1926050" y="3396025"/>
            <a:ext cx="2724000" cy="9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Oswald"/>
              <a:buNone/>
              <a:defRPr sz="2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4" name="Google Shape;224;p32"/>
          <p:cNvSpPr txBox="1"/>
          <p:nvPr>
            <p:ph idx="2" type="subTitle"/>
          </p:nvPr>
        </p:nvSpPr>
        <p:spPr>
          <a:xfrm>
            <a:off x="6576050" y="3396025"/>
            <a:ext cx="2571600" cy="9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5" name="Google Shape;225;p32"/>
          <p:cNvSpPr txBox="1"/>
          <p:nvPr>
            <p:ph idx="3" type="subTitle"/>
          </p:nvPr>
        </p:nvSpPr>
        <p:spPr>
          <a:xfrm>
            <a:off x="7055300" y="0"/>
            <a:ext cx="2088600" cy="26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04">
          <p15:clr>
            <a:srgbClr val="E4696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8" name="Google Shape;228;p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9" name="Google Shape;2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33" name="Google Shape;233;p3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4" name="Google Shape;234;p3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" name="Google Shape;23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 type="secHead">
  <p:cSld name="SECTION_HEADER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/>
          <p:nvPr/>
        </p:nvSpPr>
        <p:spPr>
          <a:xfrm rot="5400000">
            <a:off x="4175722" y="175350"/>
            <a:ext cx="792600" cy="91437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38" name="Google Shape;238;p35"/>
          <p:cNvSpPr/>
          <p:nvPr/>
        </p:nvSpPr>
        <p:spPr>
          <a:xfrm rot="5400000">
            <a:off x="3634520" y="716553"/>
            <a:ext cx="792600" cy="80613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39" name="Google Shape;239;p35"/>
          <p:cNvSpPr/>
          <p:nvPr/>
        </p:nvSpPr>
        <p:spPr>
          <a:xfrm rot="5400000">
            <a:off x="1893425" y="2457300"/>
            <a:ext cx="792600" cy="45798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40" name="Google Shape;240;p35"/>
          <p:cNvSpPr/>
          <p:nvPr/>
        </p:nvSpPr>
        <p:spPr>
          <a:xfrm rot="10800000">
            <a:off x="7055400" y="0"/>
            <a:ext cx="2088600" cy="2601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74B2E"/>
              </a:solidFill>
            </a:endParaRPr>
          </a:p>
        </p:txBody>
      </p:sp>
      <p:sp>
        <p:nvSpPr>
          <p:cNvPr id="241" name="Google Shape;241;p35"/>
          <p:cNvSpPr txBox="1"/>
          <p:nvPr>
            <p:ph idx="1" type="subTitle"/>
          </p:nvPr>
        </p:nvSpPr>
        <p:spPr>
          <a:xfrm>
            <a:off x="7055300" y="0"/>
            <a:ext cx="2088600" cy="26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242" name="Google Shape;242;p35"/>
          <p:cNvSpPr txBox="1"/>
          <p:nvPr>
            <p:ph idx="2" type="subTitle"/>
          </p:nvPr>
        </p:nvSpPr>
        <p:spPr>
          <a:xfrm>
            <a:off x="323400" y="984875"/>
            <a:ext cx="1114800" cy="8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3" name="Google Shape;243;p35"/>
          <p:cNvSpPr txBox="1"/>
          <p:nvPr>
            <p:ph idx="3" type="body"/>
          </p:nvPr>
        </p:nvSpPr>
        <p:spPr>
          <a:xfrm>
            <a:off x="1304700" y="1335950"/>
            <a:ext cx="33438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4" type="subTitle"/>
          </p:nvPr>
        </p:nvSpPr>
        <p:spPr>
          <a:xfrm>
            <a:off x="332421" y="1993650"/>
            <a:ext cx="1114800" cy="8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5" name="Google Shape;245;p35"/>
          <p:cNvSpPr txBox="1"/>
          <p:nvPr>
            <p:ph idx="5" type="body"/>
          </p:nvPr>
        </p:nvSpPr>
        <p:spPr>
          <a:xfrm>
            <a:off x="1312025" y="2344725"/>
            <a:ext cx="33438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6" name="Google Shape;246;p35"/>
          <p:cNvSpPr txBox="1"/>
          <p:nvPr>
            <p:ph idx="6" type="subTitle"/>
          </p:nvPr>
        </p:nvSpPr>
        <p:spPr>
          <a:xfrm>
            <a:off x="332421" y="3080650"/>
            <a:ext cx="1114800" cy="8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7" type="body"/>
          </p:nvPr>
        </p:nvSpPr>
        <p:spPr>
          <a:xfrm>
            <a:off x="1312025" y="3431725"/>
            <a:ext cx="33438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8" name="Google Shape;248;p35"/>
          <p:cNvSpPr txBox="1"/>
          <p:nvPr>
            <p:ph idx="8" type="subTitle"/>
          </p:nvPr>
        </p:nvSpPr>
        <p:spPr>
          <a:xfrm>
            <a:off x="4572000" y="984863"/>
            <a:ext cx="1114800" cy="8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9" name="Google Shape;249;p35"/>
          <p:cNvSpPr txBox="1"/>
          <p:nvPr>
            <p:ph idx="9" type="body"/>
          </p:nvPr>
        </p:nvSpPr>
        <p:spPr>
          <a:xfrm>
            <a:off x="5553300" y="1335938"/>
            <a:ext cx="33438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13" type="subTitle"/>
          </p:nvPr>
        </p:nvSpPr>
        <p:spPr>
          <a:xfrm>
            <a:off x="4581021" y="1993638"/>
            <a:ext cx="1114800" cy="8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1" name="Google Shape;251;p35"/>
          <p:cNvSpPr txBox="1"/>
          <p:nvPr>
            <p:ph idx="14" type="body"/>
          </p:nvPr>
        </p:nvSpPr>
        <p:spPr>
          <a:xfrm>
            <a:off x="5560625" y="2344713"/>
            <a:ext cx="33438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2" name="Google Shape;252;p35"/>
          <p:cNvSpPr txBox="1"/>
          <p:nvPr>
            <p:ph idx="15" type="subTitle"/>
          </p:nvPr>
        </p:nvSpPr>
        <p:spPr>
          <a:xfrm>
            <a:off x="4581021" y="3080638"/>
            <a:ext cx="1114800" cy="8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swald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3" name="Google Shape;253;p35"/>
          <p:cNvSpPr txBox="1"/>
          <p:nvPr>
            <p:ph idx="16" type="body"/>
          </p:nvPr>
        </p:nvSpPr>
        <p:spPr>
          <a:xfrm>
            <a:off x="5560625" y="3431713"/>
            <a:ext cx="33438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viraj Ligh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AND_BODY_1">
    <p:bg>
      <p:bgPr>
        <a:solidFill>
          <a:schemeClr val="dk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/>
          <p:nvPr/>
        </p:nvSpPr>
        <p:spPr>
          <a:xfrm rot="5400000">
            <a:off x="1993925" y="-2004000"/>
            <a:ext cx="5163900" cy="9151500"/>
          </a:xfrm>
          <a:prstGeom prst="round2SameRect">
            <a:avLst>
              <a:gd fmla="val 49515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6"/>
          <p:cNvSpPr txBox="1"/>
          <p:nvPr>
            <p:ph type="title"/>
          </p:nvPr>
        </p:nvSpPr>
        <p:spPr>
          <a:xfrm>
            <a:off x="372875" y="2202150"/>
            <a:ext cx="84060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Taviraj"/>
              <a:buNone/>
              <a:defRPr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Taviraj"/>
              <a:buNone/>
              <a:defRPr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Taviraj"/>
              <a:buNone/>
              <a:defRPr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Taviraj"/>
              <a:buNone/>
              <a:defRPr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Taviraj"/>
              <a:buNone/>
              <a:defRPr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Taviraj"/>
              <a:buNone/>
              <a:defRPr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Taviraj"/>
              <a:buNone/>
              <a:defRPr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Taviraj"/>
              <a:buNone/>
              <a:defRPr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Taviraj"/>
              <a:buNone/>
              <a:defRPr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ivider 2" type="twoColTx">
  <p:cSld name="TITLE_AND_TWO_COLUMNS">
    <p:bg>
      <p:bgPr>
        <a:solidFill>
          <a:schemeClr val="accent2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37"/>
          <p:cNvGrpSpPr/>
          <p:nvPr/>
        </p:nvGrpSpPr>
        <p:grpSpPr>
          <a:xfrm>
            <a:off x="-579125" y="-3825"/>
            <a:ext cx="5151000" cy="5151025"/>
            <a:chOff x="-571505" y="-7638"/>
            <a:chExt cx="5151000" cy="5151025"/>
          </a:xfrm>
        </p:grpSpPr>
        <p:sp>
          <p:nvSpPr>
            <p:cNvPr id="259" name="Google Shape;259;p37"/>
            <p:cNvSpPr/>
            <p:nvPr/>
          </p:nvSpPr>
          <p:spPr>
            <a:xfrm>
              <a:off x="-571505" y="-7638"/>
              <a:ext cx="5151000" cy="5151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7"/>
            <p:cNvSpPr/>
            <p:nvPr/>
          </p:nvSpPr>
          <p:spPr>
            <a:xfrm>
              <a:off x="7621" y="-7612"/>
              <a:ext cx="2042100" cy="515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37"/>
          <p:cNvSpPr/>
          <p:nvPr>
            <p:ph idx="2" type="pic"/>
          </p:nvPr>
        </p:nvSpPr>
        <p:spPr>
          <a:xfrm>
            <a:off x="4572000" y="-3900"/>
            <a:ext cx="4572000" cy="5151000"/>
          </a:xfrm>
          <a:prstGeom prst="rect">
            <a:avLst/>
          </a:prstGeom>
          <a:noFill/>
          <a:ln>
            <a:noFill/>
          </a:ln>
        </p:spPr>
      </p:sp>
      <p:sp>
        <p:nvSpPr>
          <p:cNvPr id="262" name="Google Shape;262;p37"/>
          <p:cNvSpPr txBox="1"/>
          <p:nvPr>
            <p:ph type="title"/>
          </p:nvPr>
        </p:nvSpPr>
        <p:spPr>
          <a:xfrm>
            <a:off x="209485" y="1529000"/>
            <a:ext cx="4248600" cy="15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ivider 3" type="titleOnly">
  <p:cSld name="TITLE_ONLY">
    <p:bg>
      <p:bgPr>
        <a:solidFill>
          <a:schemeClr val="dk1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/>
          <p:nvPr/>
        </p:nvSpPr>
        <p:spPr>
          <a:xfrm rot="5400000">
            <a:off x="3283050" y="-717427"/>
            <a:ext cx="2577900" cy="9144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CC7D1"/>
              </a:solidFill>
            </a:endParaRPr>
          </a:p>
        </p:txBody>
      </p:sp>
      <p:sp>
        <p:nvSpPr>
          <p:cNvPr id="265" name="Google Shape;265;p38"/>
          <p:cNvSpPr/>
          <p:nvPr/>
        </p:nvSpPr>
        <p:spPr>
          <a:xfrm rot="5400000">
            <a:off x="1993475" y="564625"/>
            <a:ext cx="2577900" cy="65799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58CFB"/>
              </a:solidFill>
            </a:endParaRPr>
          </a:p>
        </p:txBody>
      </p:sp>
      <p:sp>
        <p:nvSpPr>
          <p:cNvPr id="266" name="Google Shape;266;p38"/>
          <p:cNvSpPr/>
          <p:nvPr/>
        </p:nvSpPr>
        <p:spPr>
          <a:xfrm rot="10800000">
            <a:off x="7055400" y="0"/>
            <a:ext cx="2088600" cy="2601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74B2E"/>
              </a:solidFill>
            </a:endParaRPr>
          </a:p>
        </p:txBody>
      </p:sp>
      <p:sp>
        <p:nvSpPr>
          <p:cNvPr id="267" name="Google Shape;267;p38"/>
          <p:cNvSpPr txBox="1"/>
          <p:nvPr>
            <p:ph idx="1" type="subTitle"/>
          </p:nvPr>
        </p:nvSpPr>
        <p:spPr>
          <a:xfrm>
            <a:off x="7055300" y="0"/>
            <a:ext cx="2088600" cy="26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268" name="Google Shape;268;p38"/>
          <p:cNvSpPr txBox="1"/>
          <p:nvPr>
            <p:ph type="title"/>
          </p:nvPr>
        </p:nvSpPr>
        <p:spPr>
          <a:xfrm>
            <a:off x="209475" y="1298875"/>
            <a:ext cx="6642300" cy="12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69" name="Google Shape;269;p38"/>
          <p:cNvSpPr txBox="1"/>
          <p:nvPr>
            <p:ph idx="2" type="subTitle"/>
          </p:nvPr>
        </p:nvSpPr>
        <p:spPr>
          <a:xfrm>
            <a:off x="219106" y="4395348"/>
            <a:ext cx="4294800" cy="3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70" name="Google Shape;270;p38"/>
          <p:cNvSpPr/>
          <p:nvPr>
            <p:ph idx="3" type="pic"/>
          </p:nvPr>
        </p:nvSpPr>
        <p:spPr>
          <a:xfrm>
            <a:off x="6572375" y="2563375"/>
            <a:ext cx="2571600" cy="2571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port detail">
  <p:cSld name="ONE_COLUMN_TEXT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/>
          <p:nvPr>
            <p:ph type="title"/>
          </p:nvPr>
        </p:nvSpPr>
        <p:spPr>
          <a:xfrm>
            <a:off x="104800" y="1671550"/>
            <a:ext cx="8934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3" name="Google Shape;273;p39"/>
          <p:cNvSpPr/>
          <p:nvPr/>
        </p:nvSpPr>
        <p:spPr>
          <a:xfrm>
            <a:off x="100" y="2571869"/>
            <a:ext cx="9144000" cy="257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9"/>
          <p:cNvSpPr txBox="1"/>
          <p:nvPr>
            <p:ph idx="2" type="title"/>
          </p:nvPr>
        </p:nvSpPr>
        <p:spPr>
          <a:xfrm>
            <a:off x="104800" y="2827250"/>
            <a:ext cx="8934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5" name="Google Shape;275;p39"/>
          <p:cNvSpPr/>
          <p:nvPr/>
        </p:nvSpPr>
        <p:spPr>
          <a:xfrm rot="10800000">
            <a:off x="7055400" y="0"/>
            <a:ext cx="2088600" cy="2601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74B2E"/>
              </a:solidFill>
            </a:endParaRPr>
          </a:p>
        </p:txBody>
      </p:sp>
      <p:sp>
        <p:nvSpPr>
          <p:cNvPr id="276" name="Google Shape;276;p39"/>
          <p:cNvSpPr txBox="1"/>
          <p:nvPr>
            <p:ph idx="1" type="subTitle"/>
          </p:nvPr>
        </p:nvSpPr>
        <p:spPr>
          <a:xfrm>
            <a:off x="7055300" y="0"/>
            <a:ext cx="2088600" cy="26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 txBox="1"/>
          <p:nvPr>
            <p:ph idx="1" type="body"/>
          </p:nvPr>
        </p:nvSpPr>
        <p:spPr>
          <a:xfrm>
            <a:off x="247200" y="1226350"/>
            <a:ext cx="4248600" cy="3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9" name="Google Shape;279;p40"/>
          <p:cNvSpPr/>
          <p:nvPr/>
        </p:nvSpPr>
        <p:spPr>
          <a:xfrm rot="10800000">
            <a:off x="7055400" y="0"/>
            <a:ext cx="2088600" cy="2601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74B2E"/>
              </a:solidFill>
            </a:endParaRPr>
          </a:p>
        </p:txBody>
      </p:sp>
      <p:sp>
        <p:nvSpPr>
          <p:cNvPr id="280" name="Google Shape;280;p40"/>
          <p:cNvSpPr txBox="1"/>
          <p:nvPr>
            <p:ph idx="2" type="subTitle"/>
          </p:nvPr>
        </p:nvSpPr>
        <p:spPr>
          <a:xfrm>
            <a:off x="7055300" y="0"/>
            <a:ext cx="2088600" cy="26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b="0" sz="80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b="0" sz="80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b="0" sz="80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b="0" sz="80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b="0" sz="80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b="0" sz="80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b="0" sz="80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b="0" sz="80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b="0" sz="80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ademic progress overview">
  <p:cSld name="SECTION_TITLE_AND_DESCRIPTION">
    <p:bg>
      <p:bgPr>
        <a:solidFill>
          <a:schemeClr val="lt2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1"/>
          <p:cNvSpPr/>
          <p:nvPr/>
        </p:nvSpPr>
        <p:spPr>
          <a:xfrm rot="10800000">
            <a:off x="7055400" y="0"/>
            <a:ext cx="2088600" cy="2601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74B2E"/>
              </a:solidFill>
            </a:endParaRPr>
          </a:p>
        </p:txBody>
      </p:sp>
      <p:sp>
        <p:nvSpPr>
          <p:cNvPr id="283" name="Google Shape;283;p41"/>
          <p:cNvSpPr txBox="1"/>
          <p:nvPr>
            <p:ph idx="1" type="subTitle"/>
          </p:nvPr>
        </p:nvSpPr>
        <p:spPr>
          <a:xfrm>
            <a:off x="7055300" y="0"/>
            <a:ext cx="2088600" cy="26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b="0" sz="80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b="0" sz="80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b="0" sz="80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b="0" sz="80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b="0" sz="80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b="0" sz="80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b="0" sz="80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b="0" sz="80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b="0" sz="80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284" name="Google Shape;284;p41"/>
          <p:cNvSpPr txBox="1"/>
          <p:nvPr>
            <p:ph idx="2" type="body"/>
          </p:nvPr>
        </p:nvSpPr>
        <p:spPr>
          <a:xfrm>
            <a:off x="247200" y="997750"/>
            <a:ext cx="66045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5" name="Google Shape;285;p41"/>
          <p:cNvSpPr txBox="1"/>
          <p:nvPr>
            <p:ph idx="3" type="body"/>
          </p:nvPr>
        </p:nvSpPr>
        <p:spPr>
          <a:xfrm>
            <a:off x="247200" y="3517988"/>
            <a:ext cx="20886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86" name="Google Shape;286;p41"/>
          <p:cNvSpPr txBox="1"/>
          <p:nvPr>
            <p:ph idx="4" type="body"/>
          </p:nvPr>
        </p:nvSpPr>
        <p:spPr>
          <a:xfrm>
            <a:off x="2455050" y="3517988"/>
            <a:ext cx="20886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87" name="Google Shape;287;p41"/>
          <p:cNvSpPr txBox="1"/>
          <p:nvPr>
            <p:ph idx="5" type="body"/>
          </p:nvPr>
        </p:nvSpPr>
        <p:spPr>
          <a:xfrm>
            <a:off x="4662900" y="3517988"/>
            <a:ext cx="20886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88" name="Google Shape;288;p41"/>
          <p:cNvSpPr txBox="1"/>
          <p:nvPr>
            <p:ph idx="6" type="body"/>
          </p:nvPr>
        </p:nvSpPr>
        <p:spPr>
          <a:xfrm>
            <a:off x="6870750" y="3517988"/>
            <a:ext cx="20886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des">
  <p:cSld name="CAPTION_ONLY">
    <p:bg>
      <p:bgPr>
        <a:solidFill>
          <a:schemeClr val="lt2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2"/>
          <p:cNvSpPr/>
          <p:nvPr/>
        </p:nvSpPr>
        <p:spPr>
          <a:xfrm rot="10800000">
            <a:off x="7055400" y="0"/>
            <a:ext cx="2088600" cy="2601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74B2E"/>
              </a:solidFill>
            </a:endParaRPr>
          </a:p>
        </p:txBody>
      </p:sp>
      <p:sp>
        <p:nvSpPr>
          <p:cNvPr id="291" name="Google Shape;291;p42"/>
          <p:cNvSpPr txBox="1"/>
          <p:nvPr>
            <p:ph idx="1" type="subTitle"/>
          </p:nvPr>
        </p:nvSpPr>
        <p:spPr>
          <a:xfrm>
            <a:off x="7055300" y="0"/>
            <a:ext cx="2088600" cy="26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b="0" sz="80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b="0" sz="80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b="0" sz="80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b="0" sz="80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b="0" sz="80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b="0" sz="80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b="0" sz="80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b="0" sz="80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b="0" sz="80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rengths">
  <p:cSld name="BIG_NUMBER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3"/>
          <p:cNvSpPr txBox="1"/>
          <p:nvPr>
            <p:ph idx="1" type="body"/>
          </p:nvPr>
        </p:nvSpPr>
        <p:spPr>
          <a:xfrm>
            <a:off x="247200" y="1226350"/>
            <a:ext cx="3687000" cy="3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4" name="Google Shape;294;p43"/>
          <p:cNvSpPr/>
          <p:nvPr/>
        </p:nvSpPr>
        <p:spPr>
          <a:xfrm rot="10800000">
            <a:off x="7055400" y="0"/>
            <a:ext cx="2088600" cy="2601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74B2E"/>
              </a:solidFill>
            </a:endParaRPr>
          </a:p>
        </p:txBody>
      </p:sp>
      <p:sp>
        <p:nvSpPr>
          <p:cNvPr id="295" name="Google Shape;295;p43"/>
          <p:cNvSpPr txBox="1"/>
          <p:nvPr>
            <p:ph idx="2" type="subTitle"/>
          </p:nvPr>
        </p:nvSpPr>
        <p:spPr>
          <a:xfrm>
            <a:off x="7055300" y="0"/>
            <a:ext cx="2088600" cy="26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cher recommendation">
  <p:cSld name="CUSTOM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4"/>
          <p:cNvSpPr txBox="1"/>
          <p:nvPr>
            <p:ph idx="1" type="body"/>
          </p:nvPr>
        </p:nvSpPr>
        <p:spPr>
          <a:xfrm>
            <a:off x="247200" y="1025725"/>
            <a:ext cx="5548200" cy="8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8" name="Google Shape;298;p44"/>
          <p:cNvSpPr/>
          <p:nvPr/>
        </p:nvSpPr>
        <p:spPr>
          <a:xfrm>
            <a:off x="0" y="2145875"/>
            <a:ext cx="9160200" cy="299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44"/>
          <p:cNvSpPr/>
          <p:nvPr/>
        </p:nvSpPr>
        <p:spPr>
          <a:xfrm rot="5400000">
            <a:off x="3073225" y="-935425"/>
            <a:ext cx="2997600" cy="91602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4"/>
          <p:cNvSpPr txBox="1"/>
          <p:nvPr>
            <p:ph idx="2" type="body"/>
          </p:nvPr>
        </p:nvSpPr>
        <p:spPr>
          <a:xfrm>
            <a:off x="328575" y="2585916"/>
            <a:ext cx="3949800" cy="22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●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○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■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●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○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■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●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○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■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01" name="Google Shape;301;p44"/>
          <p:cNvSpPr txBox="1"/>
          <p:nvPr>
            <p:ph idx="3" type="body"/>
          </p:nvPr>
        </p:nvSpPr>
        <p:spPr>
          <a:xfrm>
            <a:off x="4288975" y="2585916"/>
            <a:ext cx="3949800" cy="22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●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○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■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●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○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■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●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○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■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02" name="Google Shape;302;p44"/>
          <p:cNvSpPr/>
          <p:nvPr/>
        </p:nvSpPr>
        <p:spPr>
          <a:xfrm rot="10800000">
            <a:off x="7055400" y="0"/>
            <a:ext cx="2088600" cy="2601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74B2E"/>
              </a:solidFill>
            </a:endParaRPr>
          </a:p>
        </p:txBody>
      </p:sp>
      <p:sp>
        <p:nvSpPr>
          <p:cNvPr id="303" name="Google Shape;303;p44"/>
          <p:cNvSpPr txBox="1"/>
          <p:nvPr>
            <p:ph idx="4" type="subTitle"/>
          </p:nvPr>
        </p:nvSpPr>
        <p:spPr>
          <a:xfrm>
            <a:off x="7055300" y="0"/>
            <a:ext cx="2088600" cy="26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ssignment completion">
  <p:cSld name="CUSTOM_1">
    <p:bg>
      <p:bgPr>
        <a:solidFill>
          <a:schemeClr val="lt2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5"/>
          <p:cNvSpPr txBox="1"/>
          <p:nvPr>
            <p:ph idx="1" type="body"/>
          </p:nvPr>
        </p:nvSpPr>
        <p:spPr>
          <a:xfrm>
            <a:off x="335550" y="1279325"/>
            <a:ext cx="3837900" cy="30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6" name="Google Shape;306;p45"/>
          <p:cNvSpPr/>
          <p:nvPr/>
        </p:nvSpPr>
        <p:spPr>
          <a:xfrm rot="10800000">
            <a:off x="7055400" y="0"/>
            <a:ext cx="2088600" cy="2601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74B2E"/>
              </a:solidFill>
            </a:endParaRPr>
          </a:p>
        </p:txBody>
      </p:sp>
      <p:sp>
        <p:nvSpPr>
          <p:cNvPr id="307" name="Google Shape;307;p45"/>
          <p:cNvSpPr txBox="1"/>
          <p:nvPr>
            <p:ph idx="2" type="subTitle"/>
          </p:nvPr>
        </p:nvSpPr>
        <p:spPr>
          <a:xfrm>
            <a:off x="7055300" y="0"/>
            <a:ext cx="2088600" cy="26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b="0" sz="80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b="0" sz="80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b="0" sz="80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b="0" sz="80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b="0" sz="80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b="0" sz="80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b="0" sz="80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b="0" sz="80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b="0" sz="80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1_1">
    <p:bg>
      <p:bgPr>
        <a:solidFill>
          <a:schemeClr val="lt2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6"/>
          <p:cNvSpPr/>
          <p:nvPr/>
        </p:nvSpPr>
        <p:spPr>
          <a:xfrm rot="10800000">
            <a:off x="7055400" y="0"/>
            <a:ext cx="2088600" cy="2601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74B2E"/>
              </a:solidFill>
            </a:endParaRPr>
          </a:p>
        </p:txBody>
      </p:sp>
      <p:sp>
        <p:nvSpPr>
          <p:cNvPr id="310" name="Google Shape;310;p46"/>
          <p:cNvSpPr txBox="1"/>
          <p:nvPr>
            <p:ph idx="1" type="subTitle"/>
          </p:nvPr>
        </p:nvSpPr>
        <p:spPr>
          <a:xfrm>
            <a:off x="7055300" y="0"/>
            <a:ext cx="2088600" cy="26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b="0" sz="80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b="0" sz="80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b="0" sz="80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b="0" sz="80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b="0" sz="80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b="0" sz="80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b="0" sz="80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b="0" sz="80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viraj Light"/>
              <a:buNone/>
              <a:defRPr b="0" sz="80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311" name="Google Shape;311;p46"/>
          <p:cNvSpPr txBox="1"/>
          <p:nvPr>
            <p:ph type="title"/>
          </p:nvPr>
        </p:nvSpPr>
        <p:spPr>
          <a:xfrm>
            <a:off x="328575" y="386602"/>
            <a:ext cx="6081900" cy="8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9pPr>
          </a:lstStyle>
          <a:p/>
        </p:txBody>
      </p:sp>
      <p:sp>
        <p:nvSpPr>
          <p:cNvPr id="312" name="Google Shape;312;p46"/>
          <p:cNvSpPr txBox="1"/>
          <p:nvPr>
            <p:ph idx="2" type="body"/>
          </p:nvPr>
        </p:nvSpPr>
        <p:spPr>
          <a:xfrm>
            <a:off x="405475" y="2095850"/>
            <a:ext cx="3838200" cy="25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CUSTOM_2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47"/>
          <p:cNvGrpSpPr/>
          <p:nvPr/>
        </p:nvGrpSpPr>
        <p:grpSpPr>
          <a:xfrm>
            <a:off x="2402625" y="-3825"/>
            <a:ext cx="5151000" cy="5151025"/>
            <a:chOff x="-571505" y="-7638"/>
            <a:chExt cx="5151000" cy="5151025"/>
          </a:xfrm>
        </p:grpSpPr>
        <p:sp>
          <p:nvSpPr>
            <p:cNvPr id="315" name="Google Shape;315;p47"/>
            <p:cNvSpPr/>
            <p:nvPr/>
          </p:nvSpPr>
          <p:spPr>
            <a:xfrm>
              <a:off x="-571505" y="-7638"/>
              <a:ext cx="5151000" cy="515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47"/>
            <p:cNvSpPr/>
            <p:nvPr/>
          </p:nvSpPr>
          <p:spPr>
            <a:xfrm>
              <a:off x="7621" y="-7612"/>
              <a:ext cx="2042100" cy="5151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47"/>
          <p:cNvSpPr/>
          <p:nvPr/>
        </p:nvSpPr>
        <p:spPr>
          <a:xfrm>
            <a:off x="0" y="0"/>
            <a:ext cx="3442800" cy="515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7"/>
          <p:cNvSpPr txBox="1"/>
          <p:nvPr>
            <p:ph type="title"/>
          </p:nvPr>
        </p:nvSpPr>
        <p:spPr>
          <a:xfrm>
            <a:off x="328575" y="386602"/>
            <a:ext cx="6081900" cy="8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9pPr>
          </a:lstStyle>
          <a:p/>
        </p:txBody>
      </p:sp>
      <p:sp>
        <p:nvSpPr>
          <p:cNvPr id="319" name="Google Shape;319;p47"/>
          <p:cNvSpPr txBox="1"/>
          <p:nvPr>
            <p:ph idx="1" type="body"/>
          </p:nvPr>
        </p:nvSpPr>
        <p:spPr>
          <a:xfrm>
            <a:off x="405475" y="2095850"/>
            <a:ext cx="4369200" cy="25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0" name="Google Shape;320;p47"/>
          <p:cNvSpPr/>
          <p:nvPr/>
        </p:nvSpPr>
        <p:spPr>
          <a:xfrm rot="10800000">
            <a:off x="7055400" y="0"/>
            <a:ext cx="2088600" cy="2601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74B2E"/>
              </a:solidFill>
            </a:endParaRPr>
          </a:p>
        </p:txBody>
      </p:sp>
      <p:sp>
        <p:nvSpPr>
          <p:cNvPr id="321" name="Google Shape;321;p47"/>
          <p:cNvSpPr txBox="1"/>
          <p:nvPr>
            <p:ph idx="2" type="subTitle"/>
          </p:nvPr>
        </p:nvSpPr>
        <p:spPr>
          <a:xfrm>
            <a:off x="7055300" y="0"/>
            <a:ext cx="2088600" cy="26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, and bullet list">
  <p:cSld name="CUSTOM_3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8"/>
          <p:cNvSpPr txBox="1"/>
          <p:nvPr>
            <p:ph idx="1" type="subTitle"/>
          </p:nvPr>
        </p:nvSpPr>
        <p:spPr>
          <a:xfrm>
            <a:off x="5853125" y="961500"/>
            <a:ext cx="2733300" cy="35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b="0" sz="21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grpSp>
        <p:nvGrpSpPr>
          <p:cNvPr id="324" name="Google Shape;324;p48"/>
          <p:cNvGrpSpPr/>
          <p:nvPr/>
        </p:nvGrpSpPr>
        <p:grpSpPr>
          <a:xfrm>
            <a:off x="399625" y="-7525"/>
            <a:ext cx="5151000" cy="5151025"/>
            <a:chOff x="-571505" y="-7638"/>
            <a:chExt cx="5151000" cy="5151025"/>
          </a:xfrm>
        </p:grpSpPr>
        <p:sp>
          <p:nvSpPr>
            <p:cNvPr id="325" name="Google Shape;325;p48"/>
            <p:cNvSpPr/>
            <p:nvPr/>
          </p:nvSpPr>
          <p:spPr>
            <a:xfrm>
              <a:off x="-571505" y="-7638"/>
              <a:ext cx="5151000" cy="515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V </a:t>
              </a:r>
              <a:endParaRPr/>
            </a:p>
          </p:txBody>
        </p:sp>
        <p:sp>
          <p:nvSpPr>
            <p:cNvPr id="326" name="Google Shape;326;p48"/>
            <p:cNvSpPr/>
            <p:nvPr/>
          </p:nvSpPr>
          <p:spPr>
            <a:xfrm>
              <a:off x="7621" y="-7612"/>
              <a:ext cx="2042100" cy="5151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48"/>
          <p:cNvSpPr/>
          <p:nvPr/>
        </p:nvSpPr>
        <p:spPr>
          <a:xfrm>
            <a:off x="0" y="0"/>
            <a:ext cx="1158000" cy="515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8"/>
          <p:cNvSpPr txBox="1"/>
          <p:nvPr>
            <p:ph type="title"/>
          </p:nvPr>
        </p:nvSpPr>
        <p:spPr>
          <a:xfrm>
            <a:off x="328575" y="386600"/>
            <a:ext cx="4299300" cy="16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2" type="body"/>
          </p:nvPr>
        </p:nvSpPr>
        <p:spPr>
          <a:xfrm>
            <a:off x="405475" y="2095850"/>
            <a:ext cx="4369200" cy="25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0" name="Google Shape;330;p48"/>
          <p:cNvSpPr/>
          <p:nvPr/>
        </p:nvSpPr>
        <p:spPr>
          <a:xfrm rot="10800000">
            <a:off x="7055400" y="0"/>
            <a:ext cx="2088600" cy="2601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74B2E"/>
              </a:solidFill>
            </a:endParaRPr>
          </a:p>
        </p:txBody>
      </p:sp>
      <p:sp>
        <p:nvSpPr>
          <p:cNvPr id="331" name="Google Shape;331;p48"/>
          <p:cNvSpPr txBox="1"/>
          <p:nvPr>
            <p:ph idx="3" type="subTitle"/>
          </p:nvPr>
        </p:nvSpPr>
        <p:spPr>
          <a:xfrm>
            <a:off x="7055300" y="0"/>
            <a:ext cx="2088600" cy="26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 and recommendation">
  <p:cSld name="CUSTOM_4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9"/>
          <p:cNvSpPr txBox="1"/>
          <p:nvPr>
            <p:ph idx="1" type="body"/>
          </p:nvPr>
        </p:nvSpPr>
        <p:spPr>
          <a:xfrm>
            <a:off x="5790900" y="901302"/>
            <a:ext cx="2898600" cy="10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 sz="1100">
                <a:solidFill>
                  <a:schemeClr val="dk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100">
                <a:solidFill>
                  <a:schemeClr val="dk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 sz="1100">
                <a:solidFill>
                  <a:schemeClr val="dk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 sz="1100">
                <a:solidFill>
                  <a:schemeClr val="dk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100">
                <a:solidFill>
                  <a:schemeClr val="dk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 sz="1100">
                <a:solidFill>
                  <a:schemeClr val="dk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 sz="1100">
                <a:solidFill>
                  <a:schemeClr val="dk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100">
                <a:solidFill>
                  <a:schemeClr val="dk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 sz="1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4" name="Google Shape;334;p49"/>
          <p:cNvSpPr/>
          <p:nvPr/>
        </p:nvSpPr>
        <p:spPr>
          <a:xfrm rot="5400000">
            <a:off x="959400" y="1178525"/>
            <a:ext cx="2997600" cy="49323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9"/>
          <p:cNvSpPr txBox="1"/>
          <p:nvPr>
            <p:ph idx="2" type="body"/>
          </p:nvPr>
        </p:nvSpPr>
        <p:spPr>
          <a:xfrm>
            <a:off x="328575" y="2683841"/>
            <a:ext cx="3949800" cy="22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●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○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■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●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○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■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●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○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■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36" name="Google Shape;336;p49"/>
          <p:cNvSpPr txBox="1"/>
          <p:nvPr>
            <p:ph idx="3" type="body"/>
          </p:nvPr>
        </p:nvSpPr>
        <p:spPr>
          <a:xfrm>
            <a:off x="4974775" y="2683841"/>
            <a:ext cx="3949800" cy="22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●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○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■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●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○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■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●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○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■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37" name="Google Shape;337;p49"/>
          <p:cNvSpPr txBox="1"/>
          <p:nvPr>
            <p:ph idx="4" type="body"/>
          </p:nvPr>
        </p:nvSpPr>
        <p:spPr>
          <a:xfrm>
            <a:off x="247200" y="949525"/>
            <a:ext cx="5548200" cy="8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8" name="Google Shape;338;p49"/>
          <p:cNvSpPr/>
          <p:nvPr/>
        </p:nvSpPr>
        <p:spPr>
          <a:xfrm rot="10800000">
            <a:off x="7055400" y="0"/>
            <a:ext cx="2088600" cy="2601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74B2E"/>
              </a:solidFill>
            </a:endParaRPr>
          </a:p>
        </p:txBody>
      </p:sp>
      <p:sp>
        <p:nvSpPr>
          <p:cNvPr id="339" name="Google Shape;339;p49"/>
          <p:cNvSpPr txBox="1"/>
          <p:nvPr>
            <p:ph idx="5" type="subTitle"/>
          </p:nvPr>
        </p:nvSpPr>
        <p:spPr>
          <a:xfrm>
            <a:off x="7055300" y="0"/>
            <a:ext cx="2088600" cy="26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aviraj Light"/>
              <a:buNone/>
              <a:defRPr b="0" sz="800">
                <a:solidFill>
                  <a:schemeClr val="dk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endix">
  <p:cSld name="CUSTOM_5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0"/>
          <p:cNvSpPr txBox="1"/>
          <p:nvPr>
            <p:ph idx="1" type="body"/>
          </p:nvPr>
        </p:nvSpPr>
        <p:spPr>
          <a:xfrm>
            <a:off x="4481818" y="1843625"/>
            <a:ext cx="4094100" cy="23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2" name="Google Shape;342;p50"/>
          <p:cNvSpPr txBox="1"/>
          <p:nvPr>
            <p:ph idx="2" type="body"/>
          </p:nvPr>
        </p:nvSpPr>
        <p:spPr>
          <a:xfrm>
            <a:off x="261175" y="1843625"/>
            <a:ext cx="4094100" cy="23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3" name="Google Shape;343;p50"/>
          <p:cNvSpPr txBox="1"/>
          <p:nvPr>
            <p:ph type="title"/>
          </p:nvPr>
        </p:nvSpPr>
        <p:spPr>
          <a:xfrm>
            <a:off x="190138" y="316672"/>
            <a:ext cx="5047500" cy="9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cover" type="blank">
  <p:cSld name="BLANK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1"/>
          <p:cNvSpPr/>
          <p:nvPr/>
        </p:nvSpPr>
        <p:spPr>
          <a:xfrm rot="5400000">
            <a:off x="1990050" y="-2004000"/>
            <a:ext cx="5163900" cy="9151500"/>
          </a:xfrm>
          <a:prstGeom prst="round2SameRect">
            <a:avLst>
              <a:gd fmla="val 49515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51"/>
          <p:cNvSpPr txBox="1"/>
          <p:nvPr>
            <p:ph type="title"/>
          </p:nvPr>
        </p:nvSpPr>
        <p:spPr>
          <a:xfrm>
            <a:off x="2055300" y="1969309"/>
            <a:ext cx="5033400" cy="10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CUSTOM_8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idx="1" type="subTitle"/>
          </p:nvPr>
        </p:nvSpPr>
        <p:spPr>
          <a:xfrm>
            <a:off x="323400" y="3221075"/>
            <a:ext cx="6572700" cy="6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349" name="Google Shape;349;p52"/>
          <p:cNvSpPr txBox="1"/>
          <p:nvPr>
            <p:ph type="title"/>
          </p:nvPr>
        </p:nvSpPr>
        <p:spPr>
          <a:xfrm>
            <a:off x="435475" y="909575"/>
            <a:ext cx="8044500" cy="15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2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3"/>
          <p:cNvSpPr txBox="1"/>
          <p:nvPr>
            <p:ph idx="1" type="body"/>
          </p:nvPr>
        </p:nvSpPr>
        <p:spPr>
          <a:xfrm>
            <a:off x="190138" y="1843625"/>
            <a:ext cx="4094100" cy="23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2" name="Google Shape;352;p53"/>
          <p:cNvSpPr txBox="1"/>
          <p:nvPr>
            <p:ph type="title"/>
          </p:nvPr>
        </p:nvSpPr>
        <p:spPr>
          <a:xfrm>
            <a:off x="190138" y="316672"/>
            <a:ext cx="5047500" cy="9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7">
    <p:bg>
      <p:bgPr>
        <a:solidFill>
          <a:schemeClr val="dk2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4"/>
          <p:cNvSpPr/>
          <p:nvPr/>
        </p:nvSpPr>
        <p:spPr>
          <a:xfrm rot="5400000">
            <a:off x="1990050" y="-2004000"/>
            <a:ext cx="5163900" cy="9151500"/>
          </a:xfrm>
          <a:prstGeom prst="round2SameRect">
            <a:avLst>
              <a:gd fmla="val 49515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54"/>
          <p:cNvSpPr txBox="1"/>
          <p:nvPr>
            <p:ph type="title"/>
          </p:nvPr>
        </p:nvSpPr>
        <p:spPr>
          <a:xfrm>
            <a:off x="567500" y="1969309"/>
            <a:ext cx="5033400" cy="10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9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5"/>
          <p:cNvSpPr txBox="1"/>
          <p:nvPr>
            <p:ph idx="1" type="body"/>
          </p:nvPr>
        </p:nvSpPr>
        <p:spPr>
          <a:xfrm>
            <a:off x="190138" y="1843625"/>
            <a:ext cx="4094100" cy="23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" name="Google Shape;358;p55"/>
          <p:cNvSpPr txBox="1"/>
          <p:nvPr>
            <p:ph type="title"/>
          </p:nvPr>
        </p:nvSpPr>
        <p:spPr>
          <a:xfrm>
            <a:off x="190138" y="316672"/>
            <a:ext cx="5047500" cy="9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9pPr>
          </a:lstStyle>
          <a:p/>
        </p:txBody>
      </p:sp>
      <p:sp>
        <p:nvSpPr>
          <p:cNvPr id="359" name="Google Shape;359;p55"/>
          <p:cNvSpPr txBox="1"/>
          <p:nvPr>
            <p:ph idx="2" type="body"/>
          </p:nvPr>
        </p:nvSpPr>
        <p:spPr>
          <a:xfrm>
            <a:off x="4517688" y="1843625"/>
            <a:ext cx="4094100" cy="23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9_1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6"/>
          <p:cNvSpPr txBox="1"/>
          <p:nvPr>
            <p:ph type="title"/>
          </p:nvPr>
        </p:nvSpPr>
        <p:spPr>
          <a:xfrm>
            <a:off x="190155" y="316675"/>
            <a:ext cx="7324800" cy="9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one column text">
  <p:cSld name="CUSTOM_10">
    <p:bg>
      <p:bgPr>
        <a:solidFill>
          <a:schemeClr val="lt2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7"/>
          <p:cNvSpPr txBox="1"/>
          <p:nvPr>
            <p:ph idx="1" type="body"/>
          </p:nvPr>
        </p:nvSpPr>
        <p:spPr>
          <a:xfrm>
            <a:off x="190138" y="2234575"/>
            <a:ext cx="5047500" cy="23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4" name="Google Shape;364;p57"/>
          <p:cNvSpPr txBox="1"/>
          <p:nvPr>
            <p:ph type="title"/>
          </p:nvPr>
        </p:nvSpPr>
        <p:spPr>
          <a:xfrm>
            <a:off x="190138" y="316672"/>
            <a:ext cx="5047500" cy="9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9pPr>
          </a:lstStyle>
          <a:p/>
        </p:txBody>
      </p:sp>
      <p:sp>
        <p:nvSpPr>
          <p:cNvPr id="365" name="Google Shape;365;p57"/>
          <p:cNvSpPr txBox="1"/>
          <p:nvPr>
            <p:ph idx="2" type="subTitle"/>
          </p:nvPr>
        </p:nvSpPr>
        <p:spPr>
          <a:xfrm>
            <a:off x="190150" y="1637275"/>
            <a:ext cx="6661500" cy="5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CUSTOM_11">
    <p:bg>
      <p:bgPr>
        <a:solidFill>
          <a:schemeClr val="dk2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8"/>
          <p:cNvSpPr txBox="1"/>
          <p:nvPr>
            <p:ph type="title"/>
          </p:nvPr>
        </p:nvSpPr>
        <p:spPr>
          <a:xfrm>
            <a:off x="342555" y="1684325"/>
            <a:ext cx="7324800" cy="9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 ">
  <p:cSld name="CUSTOM_12">
    <p:bg>
      <p:bgPr>
        <a:solidFill>
          <a:schemeClr val="dk1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9"/>
          <p:cNvSpPr txBox="1"/>
          <p:nvPr>
            <p:ph type="title"/>
          </p:nvPr>
        </p:nvSpPr>
        <p:spPr>
          <a:xfrm>
            <a:off x="323400" y="1238400"/>
            <a:ext cx="8232300" cy="14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0" name="Google Shape;370;p59"/>
          <p:cNvSpPr txBox="1"/>
          <p:nvPr>
            <p:ph idx="1" type="subTitle"/>
          </p:nvPr>
        </p:nvSpPr>
        <p:spPr>
          <a:xfrm>
            <a:off x="323400" y="3221075"/>
            <a:ext cx="6572700" cy="6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13">
    <p:bg>
      <p:bgPr>
        <a:solidFill>
          <a:schemeClr val="lt2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0"/>
          <p:cNvSpPr txBox="1"/>
          <p:nvPr>
            <p:ph idx="1" type="body"/>
          </p:nvPr>
        </p:nvSpPr>
        <p:spPr>
          <a:xfrm>
            <a:off x="323400" y="1509300"/>
            <a:ext cx="5047500" cy="21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_14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1"/>
          <p:cNvSpPr txBox="1"/>
          <p:nvPr>
            <p:ph type="title"/>
          </p:nvPr>
        </p:nvSpPr>
        <p:spPr>
          <a:xfrm>
            <a:off x="323400" y="160150"/>
            <a:ext cx="8232300" cy="14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5" name="Google Shape;375;p61"/>
          <p:cNvSpPr txBox="1"/>
          <p:nvPr>
            <p:ph idx="1" type="body"/>
          </p:nvPr>
        </p:nvSpPr>
        <p:spPr>
          <a:xfrm>
            <a:off x="323400" y="2356375"/>
            <a:ext cx="5047500" cy="21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15">
    <p:bg>
      <p:bgPr>
        <a:solidFill>
          <a:schemeClr val="accent1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2"/>
          <p:cNvSpPr/>
          <p:nvPr/>
        </p:nvSpPr>
        <p:spPr>
          <a:xfrm rot="5400000">
            <a:off x="1990050" y="-2004000"/>
            <a:ext cx="5163900" cy="9151500"/>
          </a:xfrm>
          <a:prstGeom prst="round2SameRect">
            <a:avLst>
              <a:gd fmla="val 49515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62"/>
          <p:cNvSpPr txBox="1"/>
          <p:nvPr>
            <p:ph type="title"/>
          </p:nvPr>
        </p:nvSpPr>
        <p:spPr>
          <a:xfrm>
            <a:off x="190138" y="316672"/>
            <a:ext cx="5047500" cy="9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9pPr>
          </a:lstStyle>
          <a:p/>
        </p:txBody>
      </p:sp>
      <p:sp>
        <p:nvSpPr>
          <p:cNvPr id="379" name="Google Shape;379;p62"/>
          <p:cNvSpPr txBox="1"/>
          <p:nvPr>
            <p:ph idx="1" type="subTitle"/>
          </p:nvPr>
        </p:nvSpPr>
        <p:spPr>
          <a:xfrm>
            <a:off x="190150" y="1778450"/>
            <a:ext cx="3111300" cy="5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380" name="Google Shape;380;p62"/>
          <p:cNvSpPr txBox="1"/>
          <p:nvPr>
            <p:ph idx="2" type="subTitle"/>
          </p:nvPr>
        </p:nvSpPr>
        <p:spPr>
          <a:xfrm>
            <a:off x="190150" y="2744975"/>
            <a:ext cx="3111300" cy="5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381" name="Google Shape;381;p62"/>
          <p:cNvSpPr txBox="1"/>
          <p:nvPr>
            <p:ph idx="3" type="subTitle"/>
          </p:nvPr>
        </p:nvSpPr>
        <p:spPr>
          <a:xfrm>
            <a:off x="190150" y="3711500"/>
            <a:ext cx="3111300" cy="5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382" name="Google Shape;382;p62"/>
          <p:cNvSpPr txBox="1"/>
          <p:nvPr>
            <p:ph idx="4" type="subTitle"/>
          </p:nvPr>
        </p:nvSpPr>
        <p:spPr>
          <a:xfrm>
            <a:off x="3301450" y="1778450"/>
            <a:ext cx="3111300" cy="5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383" name="Google Shape;383;p62"/>
          <p:cNvSpPr txBox="1"/>
          <p:nvPr>
            <p:ph idx="5" type="subTitle"/>
          </p:nvPr>
        </p:nvSpPr>
        <p:spPr>
          <a:xfrm>
            <a:off x="3301450" y="2744975"/>
            <a:ext cx="3111300" cy="5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384" name="Google Shape;384;p62"/>
          <p:cNvSpPr txBox="1"/>
          <p:nvPr>
            <p:ph idx="6" type="subTitle"/>
          </p:nvPr>
        </p:nvSpPr>
        <p:spPr>
          <a:xfrm>
            <a:off x="3301450" y="3711500"/>
            <a:ext cx="3111300" cy="5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16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3"/>
          <p:cNvSpPr/>
          <p:nvPr>
            <p:ph idx="2" type="pic"/>
          </p:nvPr>
        </p:nvSpPr>
        <p:spPr>
          <a:xfrm>
            <a:off x="4572000" y="-3900"/>
            <a:ext cx="4572000" cy="5151000"/>
          </a:xfrm>
          <a:prstGeom prst="rect">
            <a:avLst/>
          </a:prstGeom>
          <a:noFill/>
          <a:ln>
            <a:noFill/>
          </a:ln>
        </p:spPr>
      </p:sp>
      <p:sp>
        <p:nvSpPr>
          <p:cNvPr id="387" name="Google Shape;387;p63"/>
          <p:cNvSpPr txBox="1"/>
          <p:nvPr>
            <p:ph type="title"/>
          </p:nvPr>
        </p:nvSpPr>
        <p:spPr>
          <a:xfrm>
            <a:off x="209475" y="338775"/>
            <a:ext cx="4105200" cy="10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88" name="Google Shape;388;p63"/>
          <p:cNvSpPr txBox="1"/>
          <p:nvPr>
            <p:ph idx="1" type="body"/>
          </p:nvPr>
        </p:nvSpPr>
        <p:spPr>
          <a:xfrm>
            <a:off x="209475" y="1795975"/>
            <a:ext cx="4105200" cy="29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7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4"/>
          <p:cNvSpPr txBox="1"/>
          <p:nvPr>
            <p:ph type="title"/>
          </p:nvPr>
        </p:nvSpPr>
        <p:spPr>
          <a:xfrm>
            <a:off x="190138" y="316672"/>
            <a:ext cx="5047500" cy="9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9pPr>
          </a:lstStyle>
          <a:p/>
        </p:txBody>
      </p:sp>
      <p:sp>
        <p:nvSpPr>
          <p:cNvPr id="391" name="Google Shape;391;p64"/>
          <p:cNvSpPr txBox="1"/>
          <p:nvPr>
            <p:ph idx="1" type="body"/>
          </p:nvPr>
        </p:nvSpPr>
        <p:spPr>
          <a:xfrm>
            <a:off x="190150" y="2234575"/>
            <a:ext cx="3956400" cy="20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2" name="Google Shape;392;p64"/>
          <p:cNvSpPr txBox="1"/>
          <p:nvPr>
            <p:ph idx="2" type="subTitle"/>
          </p:nvPr>
        </p:nvSpPr>
        <p:spPr>
          <a:xfrm>
            <a:off x="190153" y="1637275"/>
            <a:ext cx="3956400" cy="5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393" name="Google Shape;393;p64"/>
          <p:cNvSpPr txBox="1"/>
          <p:nvPr>
            <p:ph idx="3" type="body"/>
          </p:nvPr>
        </p:nvSpPr>
        <p:spPr>
          <a:xfrm>
            <a:off x="4368450" y="2234575"/>
            <a:ext cx="3956400" cy="20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4" name="Google Shape;394;p64"/>
          <p:cNvSpPr txBox="1"/>
          <p:nvPr>
            <p:ph idx="4" type="subTitle"/>
          </p:nvPr>
        </p:nvSpPr>
        <p:spPr>
          <a:xfrm>
            <a:off x="4368453" y="1637275"/>
            <a:ext cx="3956400" cy="5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17_1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5"/>
          <p:cNvSpPr txBox="1"/>
          <p:nvPr>
            <p:ph idx="1" type="body"/>
          </p:nvPr>
        </p:nvSpPr>
        <p:spPr>
          <a:xfrm>
            <a:off x="190150" y="2234575"/>
            <a:ext cx="2782800" cy="23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7" name="Google Shape;397;p65"/>
          <p:cNvSpPr txBox="1"/>
          <p:nvPr>
            <p:ph type="title"/>
          </p:nvPr>
        </p:nvSpPr>
        <p:spPr>
          <a:xfrm>
            <a:off x="190138" y="316672"/>
            <a:ext cx="5047500" cy="9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9pPr>
          </a:lstStyle>
          <a:p/>
        </p:txBody>
      </p:sp>
      <p:sp>
        <p:nvSpPr>
          <p:cNvPr id="398" name="Google Shape;398;p65"/>
          <p:cNvSpPr txBox="1"/>
          <p:nvPr>
            <p:ph idx="2" type="subTitle"/>
          </p:nvPr>
        </p:nvSpPr>
        <p:spPr>
          <a:xfrm>
            <a:off x="190152" y="1637275"/>
            <a:ext cx="2782800" cy="5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399" name="Google Shape;399;p65"/>
          <p:cNvSpPr txBox="1"/>
          <p:nvPr>
            <p:ph idx="3" type="body"/>
          </p:nvPr>
        </p:nvSpPr>
        <p:spPr>
          <a:xfrm>
            <a:off x="3123700" y="2234575"/>
            <a:ext cx="2782800" cy="23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0" name="Google Shape;400;p65"/>
          <p:cNvSpPr txBox="1"/>
          <p:nvPr>
            <p:ph idx="4" type="subTitle"/>
          </p:nvPr>
        </p:nvSpPr>
        <p:spPr>
          <a:xfrm>
            <a:off x="3123702" y="1637275"/>
            <a:ext cx="2782800" cy="5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401" name="Google Shape;401;p65"/>
          <p:cNvSpPr txBox="1"/>
          <p:nvPr>
            <p:ph idx="5" type="body"/>
          </p:nvPr>
        </p:nvSpPr>
        <p:spPr>
          <a:xfrm>
            <a:off x="6057249" y="2234575"/>
            <a:ext cx="2782800" cy="23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2" name="Google Shape;402;p65"/>
          <p:cNvSpPr txBox="1"/>
          <p:nvPr>
            <p:ph idx="6" type="subTitle"/>
          </p:nvPr>
        </p:nvSpPr>
        <p:spPr>
          <a:xfrm>
            <a:off x="6057251" y="1637275"/>
            <a:ext cx="2782800" cy="5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18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6"/>
          <p:cNvSpPr txBox="1"/>
          <p:nvPr>
            <p:ph idx="1" type="body"/>
          </p:nvPr>
        </p:nvSpPr>
        <p:spPr>
          <a:xfrm>
            <a:off x="190150" y="2234575"/>
            <a:ext cx="39564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5" name="Google Shape;405;p66"/>
          <p:cNvSpPr txBox="1"/>
          <p:nvPr>
            <p:ph type="title"/>
          </p:nvPr>
        </p:nvSpPr>
        <p:spPr>
          <a:xfrm>
            <a:off x="190138" y="316672"/>
            <a:ext cx="5047500" cy="9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9pPr>
          </a:lstStyle>
          <a:p/>
        </p:txBody>
      </p:sp>
      <p:sp>
        <p:nvSpPr>
          <p:cNvPr id="406" name="Google Shape;406;p66"/>
          <p:cNvSpPr txBox="1"/>
          <p:nvPr>
            <p:ph idx="2" type="subTitle"/>
          </p:nvPr>
        </p:nvSpPr>
        <p:spPr>
          <a:xfrm>
            <a:off x="190153" y="1637275"/>
            <a:ext cx="3956400" cy="5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407" name="Google Shape;407;p66"/>
          <p:cNvSpPr txBox="1"/>
          <p:nvPr>
            <p:ph idx="3" type="body"/>
          </p:nvPr>
        </p:nvSpPr>
        <p:spPr>
          <a:xfrm>
            <a:off x="4368450" y="2234575"/>
            <a:ext cx="39564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8" name="Google Shape;408;p66"/>
          <p:cNvSpPr txBox="1"/>
          <p:nvPr>
            <p:ph idx="4" type="subTitle"/>
          </p:nvPr>
        </p:nvSpPr>
        <p:spPr>
          <a:xfrm>
            <a:off x="4368453" y="1637275"/>
            <a:ext cx="3956400" cy="5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409" name="Google Shape;409;p66"/>
          <p:cNvSpPr txBox="1"/>
          <p:nvPr>
            <p:ph idx="5" type="subTitle"/>
          </p:nvPr>
        </p:nvSpPr>
        <p:spPr>
          <a:xfrm>
            <a:off x="190153" y="3199375"/>
            <a:ext cx="3956400" cy="5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410" name="Google Shape;410;p66"/>
          <p:cNvSpPr txBox="1"/>
          <p:nvPr>
            <p:ph idx="6" type="subTitle"/>
          </p:nvPr>
        </p:nvSpPr>
        <p:spPr>
          <a:xfrm>
            <a:off x="4368453" y="3199375"/>
            <a:ext cx="3956400" cy="5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411" name="Google Shape;411;p66"/>
          <p:cNvSpPr txBox="1"/>
          <p:nvPr>
            <p:ph idx="7" type="body"/>
          </p:nvPr>
        </p:nvSpPr>
        <p:spPr>
          <a:xfrm>
            <a:off x="190150" y="3796675"/>
            <a:ext cx="39564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2" name="Google Shape;412;p66"/>
          <p:cNvSpPr txBox="1"/>
          <p:nvPr>
            <p:ph idx="8" type="body"/>
          </p:nvPr>
        </p:nvSpPr>
        <p:spPr>
          <a:xfrm>
            <a:off x="4368450" y="3796675"/>
            <a:ext cx="39564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CUSTOM_19">
    <p:bg>
      <p:bgPr>
        <a:solidFill>
          <a:schemeClr val="dk2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67"/>
          <p:cNvGrpSpPr/>
          <p:nvPr/>
        </p:nvGrpSpPr>
        <p:grpSpPr>
          <a:xfrm>
            <a:off x="-579125" y="-3825"/>
            <a:ext cx="5151000" cy="5151025"/>
            <a:chOff x="-571505" y="-7638"/>
            <a:chExt cx="5151000" cy="5151025"/>
          </a:xfrm>
        </p:grpSpPr>
        <p:sp>
          <p:nvSpPr>
            <p:cNvPr id="415" name="Google Shape;415;p67"/>
            <p:cNvSpPr/>
            <p:nvPr/>
          </p:nvSpPr>
          <p:spPr>
            <a:xfrm>
              <a:off x="-571505" y="-7638"/>
              <a:ext cx="5151000" cy="5151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67"/>
            <p:cNvSpPr/>
            <p:nvPr/>
          </p:nvSpPr>
          <p:spPr>
            <a:xfrm>
              <a:off x="7621" y="-7612"/>
              <a:ext cx="2042100" cy="515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7" name="Google Shape;417;p67"/>
          <p:cNvSpPr/>
          <p:nvPr>
            <p:ph idx="2" type="pic"/>
          </p:nvPr>
        </p:nvSpPr>
        <p:spPr>
          <a:xfrm>
            <a:off x="4572000" y="-3900"/>
            <a:ext cx="4572000" cy="51510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67"/>
          <p:cNvSpPr txBox="1"/>
          <p:nvPr>
            <p:ph type="title"/>
          </p:nvPr>
        </p:nvSpPr>
        <p:spPr>
          <a:xfrm>
            <a:off x="209485" y="1529000"/>
            <a:ext cx="4248600" cy="15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20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8"/>
          <p:cNvSpPr txBox="1"/>
          <p:nvPr>
            <p:ph type="title"/>
          </p:nvPr>
        </p:nvSpPr>
        <p:spPr>
          <a:xfrm>
            <a:off x="190138" y="316672"/>
            <a:ext cx="5047500" cy="9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9pPr>
          </a:lstStyle>
          <a:p/>
        </p:txBody>
      </p:sp>
      <p:sp>
        <p:nvSpPr>
          <p:cNvPr id="421" name="Google Shape;421;p68"/>
          <p:cNvSpPr txBox="1"/>
          <p:nvPr>
            <p:ph idx="1" type="body"/>
          </p:nvPr>
        </p:nvSpPr>
        <p:spPr>
          <a:xfrm>
            <a:off x="2038200" y="2031375"/>
            <a:ext cx="43818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2" name="Google Shape;422;p68"/>
          <p:cNvSpPr txBox="1"/>
          <p:nvPr>
            <p:ph idx="2" type="subTitle"/>
          </p:nvPr>
        </p:nvSpPr>
        <p:spPr>
          <a:xfrm>
            <a:off x="2038200" y="1510275"/>
            <a:ext cx="4381800" cy="5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423" name="Google Shape;423;p68"/>
          <p:cNvSpPr txBox="1"/>
          <p:nvPr>
            <p:ph idx="3" type="body"/>
          </p:nvPr>
        </p:nvSpPr>
        <p:spPr>
          <a:xfrm>
            <a:off x="2038200" y="3733175"/>
            <a:ext cx="43818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4" name="Google Shape;424;p68"/>
          <p:cNvSpPr txBox="1"/>
          <p:nvPr>
            <p:ph idx="4" type="subTitle"/>
          </p:nvPr>
        </p:nvSpPr>
        <p:spPr>
          <a:xfrm>
            <a:off x="2038200" y="3212075"/>
            <a:ext cx="4381800" cy="5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425" name="Google Shape;425;p68"/>
          <p:cNvSpPr/>
          <p:nvPr>
            <p:ph idx="5" type="pic"/>
          </p:nvPr>
        </p:nvSpPr>
        <p:spPr>
          <a:xfrm>
            <a:off x="317500" y="1574775"/>
            <a:ext cx="1473300" cy="1473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26" name="Google Shape;426;p68"/>
          <p:cNvSpPr/>
          <p:nvPr>
            <p:ph idx="6" type="pic"/>
          </p:nvPr>
        </p:nvSpPr>
        <p:spPr>
          <a:xfrm>
            <a:off x="317500" y="3276575"/>
            <a:ext cx="1473300" cy="14733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20_1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9"/>
          <p:cNvSpPr txBox="1"/>
          <p:nvPr>
            <p:ph type="title"/>
          </p:nvPr>
        </p:nvSpPr>
        <p:spPr>
          <a:xfrm>
            <a:off x="190138" y="316672"/>
            <a:ext cx="5047500" cy="9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9pPr>
          </a:lstStyle>
          <a:p/>
        </p:txBody>
      </p:sp>
      <p:sp>
        <p:nvSpPr>
          <p:cNvPr id="429" name="Google Shape;429;p69"/>
          <p:cNvSpPr txBox="1"/>
          <p:nvPr>
            <p:ph idx="1" type="body"/>
          </p:nvPr>
        </p:nvSpPr>
        <p:spPr>
          <a:xfrm>
            <a:off x="317500" y="3823253"/>
            <a:ext cx="2782800" cy="9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0" name="Google Shape;430;p69"/>
          <p:cNvSpPr txBox="1"/>
          <p:nvPr>
            <p:ph idx="2" type="subTitle"/>
          </p:nvPr>
        </p:nvSpPr>
        <p:spPr>
          <a:xfrm>
            <a:off x="317500" y="3264450"/>
            <a:ext cx="27828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431" name="Google Shape;431;p69"/>
          <p:cNvSpPr/>
          <p:nvPr>
            <p:ph idx="3" type="pic"/>
          </p:nvPr>
        </p:nvSpPr>
        <p:spPr>
          <a:xfrm>
            <a:off x="317500" y="1701775"/>
            <a:ext cx="1473300" cy="1473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32" name="Google Shape;432;p69"/>
          <p:cNvSpPr txBox="1"/>
          <p:nvPr>
            <p:ph idx="4" type="body"/>
          </p:nvPr>
        </p:nvSpPr>
        <p:spPr>
          <a:xfrm>
            <a:off x="3209550" y="3823253"/>
            <a:ext cx="2782800" cy="9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3" name="Google Shape;433;p69"/>
          <p:cNvSpPr txBox="1"/>
          <p:nvPr>
            <p:ph idx="5" type="subTitle"/>
          </p:nvPr>
        </p:nvSpPr>
        <p:spPr>
          <a:xfrm>
            <a:off x="3209550" y="3264450"/>
            <a:ext cx="27828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434" name="Google Shape;434;p69"/>
          <p:cNvSpPr txBox="1"/>
          <p:nvPr>
            <p:ph idx="6" type="body"/>
          </p:nvPr>
        </p:nvSpPr>
        <p:spPr>
          <a:xfrm>
            <a:off x="6101600" y="3823253"/>
            <a:ext cx="2782800" cy="9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5" name="Google Shape;435;p69"/>
          <p:cNvSpPr txBox="1"/>
          <p:nvPr>
            <p:ph idx="7" type="subTitle"/>
          </p:nvPr>
        </p:nvSpPr>
        <p:spPr>
          <a:xfrm>
            <a:off x="6101600" y="3264450"/>
            <a:ext cx="27828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436" name="Google Shape;436;p69"/>
          <p:cNvSpPr/>
          <p:nvPr>
            <p:ph idx="8" type="pic"/>
          </p:nvPr>
        </p:nvSpPr>
        <p:spPr>
          <a:xfrm>
            <a:off x="3209550" y="1701775"/>
            <a:ext cx="1473300" cy="1473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37" name="Google Shape;437;p69"/>
          <p:cNvSpPr/>
          <p:nvPr>
            <p:ph idx="9" type="pic"/>
          </p:nvPr>
        </p:nvSpPr>
        <p:spPr>
          <a:xfrm>
            <a:off x="6101600" y="1701775"/>
            <a:ext cx="1473300" cy="14733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20_1_1">
    <p:bg>
      <p:bgPr>
        <a:solidFill>
          <a:schemeClr val="dk1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20_1_1_1">
    <p:bg>
      <p:bgPr>
        <a:solidFill>
          <a:schemeClr val="accent2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1"/>
          <p:cNvSpPr txBox="1"/>
          <p:nvPr>
            <p:ph type="title"/>
          </p:nvPr>
        </p:nvSpPr>
        <p:spPr>
          <a:xfrm>
            <a:off x="190138" y="316672"/>
            <a:ext cx="5047500" cy="9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2" name="Google Shape;442;p71"/>
          <p:cNvSpPr/>
          <p:nvPr>
            <p:ph idx="2" type="pic"/>
          </p:nvPr>
        </p:nvSpPr>
        <p:spPr>
          <a:xfrm>
            <a:off x="323400" y="1802850"/>
            <a:ext cx="2635800" cy="14826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443" name="Google Shape;443;p71"/>
          <p:cNvSpPr/>
          <p:nvPr>
            <p:ph idx="3" type="pic"/>
          </p:nvPr>
        </p:nvSpPr>
        <p:spPr>
          <a:xfrm>
            <a:off x="3034200" y="1802850"/>
            <a:ext cx="1482600" cy="1482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44" name="Google Shape;444;p71"/>
          <p:cNvSpPr/>
          <p:nvPr>
            <p:ph idx="4" type="pic"/>
          </p:nvPr>
        </p:nvSpPr>
        <p:spPr>
          <a:xfrm>
            <a:off x="4591800" y="1802850"/>
            <a:ext cx="2635800" cy="14826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445" name="Google Shape;445;p71"/>
          <p:cNvSpPr/>
          <p:nvPr>
            <p:ph idx="5" type="pic"/>
          </p:nvPr>
        </p:nvSpPr>
        <p:spPr>
          <a:xfrm>
            <a:off x="7302600" y="1802850"/>
            <a:ext cx="1482600" cy="1482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46" name="Google Shape;446;p71"/>
          <p:cNvSpPr/>
          <p:nvPr>
            <p:ph idx="6" type="pic"/>
          </p:nvPr>
        </p:nvSpPr>
        <p:spPr>
          <a:xfrm>
            <a:off x="323400" y="3435210"/>
            <a:ext cx="1399500" cy="1399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47" name="Google Shape;447;p71"/>
          <p:cNvSpPr/>
          <p:nvPr>
            <p:ph idx="7" type="pic"/>
          </p:nvPr>
        </p:nvSpPr>
        <p:spPr>
          <a:xfrm>
            <a:off x="1793844" y="3435210"/>
            <a:ext cx="1965000" cy="1399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448" name="Google Shape;448;p71"/>
          <p:cNvSpPr/>
          <p:nvPr>
            <p:ph idx="8" type="pic"/>
          </p:nvPr>
        </p:nvSpPr>
        <p:spPr>
          <a:xfrm>
            <a:off x="3829582" y="3435210"/>
            <a:ext cx="1399500" cy="1399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49" name="Google Shape;449;p71"/>
          <p:cNvSpPr/>
          <p:nvPr>
            <p:ph idx="9" type="pic"/>
          </p:nvPr>
        </p:nvSpPr>
        <p:spPr>
          <a:xfrm>
            <a:off x="5324949" y="3435210"/>
            <a:ext cx="1965000" cy="1399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450" name="Google Shape;450;p71"/>
          <p:cNvSpPr/>
          <p:nvPr>
            <p:ph idx="13" type="pic"/>
          </p:nvPr>
        </p:nvSpPr>
        <p:spPr>
          <a:xfrm>
            <a:off x="7385610" y="3435210"/>
            <a:ext cx="1399500" cy="13995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21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4325" lvl="0" marL="4572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1pPr>
            <a:lvl2pPr indent="-314325" lvl="1" marL="9144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2pPr>
            <a:lvl3pPr indent="-314325" lvl="2" marL="13716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3pPr>
            <a:lvl4pPr indent="-314325" lvl="3" marL="18288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4pPr>
            <a:lvl5pPr indent="-314325" lvl="4" marL="22860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5pPr>
            <a:lvl6pPr indent="-314325" lvl="5" marL="27432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6pPr>
            <a:lvl7pPr indent="-314325" lvl="6" marL="3200400">
              <a:spcBef>
                <a:spcPts val="0"/>
              </a:spcBef>
              <a:spcAft>
                <a:spcPts val="0"/>
              </a:spcAft>
              <a:buSzPts val="1350"/>
              <a:buChar char="●"/>
              <a:defRPr/>
            </a:lvl7pPr>
            <a:lvl8pPr indent="-314325" lvl="7" marL="3657600">
              <a:spcBef>
                <a:spcPts val="0"/>
              </a:spcBef>
              <a:spcAft>
                <a:spcPts val="0"/>
              </a:spcAft>
              <a:buSzPts val="1350"/>
              <a:buChar char="○"/>
              <a:defRPr/>
            </a:lvl8pPr>
            <a:lvl9pPr indent="-314325" lvl="8" marL="4114800">
              <a:spcBef>
                <a:spcPts val="0"/>
              </a:spcBef>
              <a:spcAft>
                <a:spcPts val="0"/>
              </a:spcAft>
              <a:buSzPts val="135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49.xml"/><Relationship Id="rId42" Type="http://schemas.openxmlformats.org/officeDocument/2006/relationships/theme" Target="../theme/theme1.xml"/><Relationship Id="rId41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56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58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31" Type="http://schemas.openxmlformats.org/officeDocument/2006/relationships/slideLayout" Target="../slideLayouts/slideLayout60.xml"/><Relationship Id="rId30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40.xml"/><Relationship Id="rId33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39.xml"/><Relationship Id="rId32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41.xml"/><Relationship Id="rId34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43.xml"/><Relationship Id="rId36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46.xml"/><Relationship Id="rId39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oung Serif"/>
              <a:buNone/>
              <a:defRPr sz="40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oung Serif"/>
              <a:buNone/>
              <a:defRPr sz="40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oung Serif"/>
              <a:buNone/>
              <a:defRPr sz="40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oung Serif"/>
              <a:buNone/>
              <a:defRPr sz="40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oung Serif"/>
              <a:buNone/>
              <a:defRPr sz="40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oung Serif"/>
              <a:buNone/>
              <a:defRPr sz="40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oung Serif"/>
              <a:buNone/>
              <a:defRPr sz="40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oung Serif"/>
              <a:buNone/>
              <a:defRPr sz="40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Young Serif"/>
              <a:buNone/>
              <a:defRPr sz="4000">
                <a:solidFill>
                  <a:schemeClr val="dk1"/>
                </a:solidFill>
                <a:latin typeface="Young Serif"/>
                <a:ea typeface="Young Serif"/>
                <a:cs typeface="Young Serif"/>
                <a:sym typeface="Young Serif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8144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432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●"/>
              <a:defRPr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1432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○"/>
              <a:defRPr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1432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■"/>
              <a:defRPr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1432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●"/>
              <a:defRPr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1432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○"/>
              <a:defRPr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432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■"/>
              <a:defRPr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31432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●"/>
              <a:defRPr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31432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○"/>
              <a:defRPr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31432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ubik"/>
              <a:buChar char="■"/>
              <a:defRPr sz="135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title"/>
          </p:nvPr>
        </p:nvSpPr>
        <p:spPr>
          <a:xfrm>
            <a:off x="323400" y="160150"/>
            <a:ext cx="8232300" cy="14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0"/>
              <a:buFont typeface="Taviraj Light"/>
              <a:buNone/>
              <a:defRPr sz="7000">
                <a:latin typeface="Taviraj Light"/>
                <a:ea typeface="Taviraj Light"/>
                <a:cs typeface="Taviraj Light"/>
                <a:sym typeface="Taviraj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Font typeface="Taviraj Light"/>
              <a:buNone/>
              <a:defRPr sz="7000"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Font typeface="Taviraj Light"/>
              <a:buNone/>
              <a:defRPr sz="7000"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Font typeface="Taviraj Light"/>
              <a:buNone/>
              <a:defRPr sz="7000"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Font typeface="Taviraj Light"/>
              <a:buNone/>
              <a:defRPr sz="7000"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Font typeface="Taviraj Light"/>
              <a:buNone/>
              <a:defRPr sz="7000"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Font typeface="Taviraj Light"/>
              <a:buNone/>
              <a:defRPr sz="7000"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Font typeface="Taviraj Light"/>
              <a:buNone/>
              <a:defRPr sz="7000"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Font typeface="Taviraj Light"/>
              <a:buNone/>
              <a:defRPr sz="7000"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215" name="Google Shape;215;p31"/>
          <p:cNvSpPr txBox="1"/>
          <p:nvPr>
            <p:ph idx="1" type="body"/>
          </p:nvPr>
        </p:nvSpPr>
        <p:spPr>
          <a:xfrm>
            <a:off x="4572000" y="1879700"/>
            <a:ext cx="4396500" cy="29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Taviraj Light"/>
              <a:buChar char="●"/>
              <a:defRPr>
                <a:latin typeface="Taviraj Light"/>
                <a:ea typeface="Taviraj Light"/>
                <a:cs typeface="Taviraj Light"/>
                <a:sym typeface="Taviraj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Taviraj Light"/>
              <a:buChar char="○"/>
              <a:defRPr>
                <a:latin typeface="Taviraj Light"/>
                <a:ea typeface="Taviraj Light"/>
                <a:cs typeface="Taviraj Light"/>
                <a:sym typeface="Taviraj Ligh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Taviraj Light"/>
              <a:buChar char="■"/>
              <a:defRPr>
                <a:latin typeface="Taviraj Light"/>
                <a:ea typeface="Taviraj Light"/>
                <a:cs typeface="Taviraj Light"/>
                <a:sym typeface="Taviraj Ligh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Taviraj Light"/>
              <a:buChar char="●"/>
              <a:defRPr>
                <a:latin typeface="Taviraj Light"/>
                <a:ea typeface="Taviraj Light"/>
                <a:cs typeface="Taviraj Light"/>
                <a:sym typeface="Taviraj Ligh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Taviraj Light"/>
              <a:buChar char="○"/>
              <a:defRPr>
                <a:latin typeface="Taviraj Light"/>
                <a:ea typeface="Taviraj Light"/>
                <a:cs typeface="Taviraj Light"/>
                <a:sym typeface="Taviraj Ligh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Taviraj Light"/>
              <a:buChar char="■"/>
              <a:defRPr>
                <a:latin typeface="Taviraj Light"/>
                <a:ea typeface="Taviraj Light"/>
                <a:cs typeface="Taviraj Light"/>
                <a:sym typeface="Taviraj Ligh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Taviraj Light"/>
              <a:buChar char="●"/>
              <a:defRPr>
                <a:latin typeface="Taviraj Light"/>
                <a:ea typeface="Taviraj Light"/>
                <a:cs typeface="Taviraj Light"/>
                <a:sym typeface="Taviraj Ligh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Taviraj Light"/>
              <a:buChar char="○"/>
              <a:defRPr>
                <a:latin typeface="Taviraj Light"/>
                <a:ea typeface="Taviraj Light"/>
                <a:cs typeface="Taviraj Light"/>
                <a:sym typeface="Taviraj Ligh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Taviraj Light"/>
              <a:buChar char="■"/>
              <a:defRPr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  <p:sldLayoutId id="2147483702" r:id="rId26"/>
    <p:sldLayoutId id="2147483703" r:id="rId27"/>
    <p:sldLayoutId id="2147483704" r:id="rId28"/>
    <p:sldLayoutId id="2147483705" r:id="rId29"/>
    <p:sldLayoutId id="2147483706" r:id="rId30"/>
    <p:sldLayoutId id="2147483707" r:id="rId31"/>
    <p:sldLayoutId id="2147483708" r:id="rId32"/>
    <p:sldLayoutId id="2147483709" r:id="rId33"/>
    <p:sldLayoutId id="2147483710" r:id="rId34"/>
    <p:sldLayoutId id="2147483711" r:id="rId35"/>
    <p:sldLayoutId id="2147483712" r:id="rId36"/>
    <p:sldLayoutId id="2147483713" r:id="rId37"/>
    <p:sldLayoutId id="2147483714" r:id="rId38"/>
    <p:sldLayoutId id="2147483715" r:id="rId39"/>
    <p:sldLayoutId id="2147483716" r:id="rId40"/>
    <p:sldLayoutId id="2147483717" r:id="rId4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04">
          <p15:clr>
            <a:srgbClr val="E46962"/>
          </p15:clr>
        </p15:guide>
        <p15:guide id="2" pos="546">
          <p15:clr>
            <a:srgbClr val="E46962"/>
          </p15:clr>
        </p15:guide>
        <p15:guide id="3" pos="1432">
          <p15:clr>
            <a:srgbClr val="E46962"/>
          </p15:clr>
        </p15:guide>
        <p15:guide id="4" pos="2880">
          <p15:clr>
            <a:srgbClr val="E46962"/>
          </p15:clr>
        </p15:guide>
        <p15:guide id="5" pos="4316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3"/>
          <p:cNvSpPr txBox="1"/>
          <p:nvPr>
            <p:ph type="title"/>
          </p:nvPr>
        </p:nvSpPr>
        <p:spPr>
          <a:xfrm>
            <a:off x="323425" y="1482950"/>
            <a:ext cx="5279400" cy="8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Know your Travelers</a:t>
            </a:r>
            <a:endParaRPr sz="5200"/>
          </a:p>
        </p:txBody>
      </p:sp>
      <p:pic>
        <p:nvPicPr>
          <p:cNvPr id="457" name="Google Shape;45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1898" y="0"/>
            <a:ext cx="29021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73"/>
          <p:cNvSpPr/>
          <p:nvPr/>
        </p:nvSpPr>
        <p:spPr>
          <a:xfrm>
            <a:off x="323425" y="2481618"/>
            <a:ext cx="5041800" cy="7305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Personalized Rewards </a:t>
            </a:r>
            <a:endParaRPr b="1" sz="2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to Strengthen Retention and Growth</a:t>
            </a:r>
            <a:endParaRPr b="1" sz="2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9" name="Google Shape;459;p73"/>
          <p:cNvSpPr txBox="1"/>
          <p:nvPr/>
        </p:nvSpPr>
        <p:spPr>
          <a:xfrm>
            <a:off x="202325" y="4668825"/>
            <a:ext cx="18285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Taviraj Light"/>
                <a:ea typeface="Taviraj Light"/>
                <a:cs typeface="Taviraj Light"/>
                <a:sym typeface="Taviraj Light"/>
              </a:rPr>
              <a:t>Roberto Pera</a:t>
            </a:r>
            <a:br>
              <a:rPr lang="en" sz="800">
                <a:latin typeface="Taviraj Light"/>
                <a:ea typeface="Taviraj Light"/>
                <a:cs typeface="Taviraj Light"/>
                <a:sym typeface="Taviraj Light"/>
              </a:rPr>
            </a:br>
            <a:r>
              <a:rPr lang="en" sz="800">
                <a:latin typeface="Taviraj Light"/>
                <a:ea typeface="Taviraj Light"/>
                <a:cs typeface="Taviraj Light"/>
                <a:sym typeface="Taviraj Light"/>
              </a:rPr>
              <a:t>2025/09/05</a:t>
            </a:r>
            <a:endParaRPr sz="800">
              <a:latin typeface="Taviraj Light"/>
              <a:ea typeface="Taviraj Light"/>
              <a:cs typeface="Taviraj Light"/>
              <a:sym typeface="Taviraj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82"/>
          <p:cNvSpPr txBox="1"/>
          <p:nvPr>
            <p:ph idx="4294967295" type="title"/>
          </p:nvPr>
        </p:nvSpPr>
        <p:spPr>
          <a:xfrm>
            <a:off x="328575" y="386600"/>
            <a:ext cx="6672600" cy="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Who Are Our Customers?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574" name="Google Shape;574;p82"/>
          <p:cNvSpPr txBox="1"/>
          <p:nvPr/>
        </p:nvSpPr>
        <p:spPr>
          <a:xfrm>
            <a:off x="4381925" y="1175025"/>
            <a:ext cx="3889800" cy="30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latin typeface="Taviraj"/>
                <a:ea typeface="Taviraj"/>
                <a:cs typeface="Taviraj"/>
                <a:sym typeface="Taviraj"/>
              </a:rPr>
              <a:t>Jonas, 36</a:t>
            </a:r>
            <a:br>
              <a:rPr b="1" lang="en" sz="1300">
                <a:latin typeface="Taviraj"/>
                <a:ea typeface="Taviraj"/>
                <a:cs typeface="Taviraj"/>
                <a:sym typeface="Taviraj"/>
              </a:rPr>
            </a:br>
            <a:r>
              <a:rPr lang="en" sz="1300">
                <a:latin typeface="Taviraj"/>
                <a:ea typeface="Taviraj"/>
                <a:cs typeface="Taviraj"/>
                <a:sym typeface="Taviraj"/>
              </a:rPr>
              <a:t>Window Shopper (~8%)</a:t>
            </a:r>
            <a:endParaRPr sz="1100">
              <a:latin typeface="Taviraj"/>
              <a:ea typeface="Taviraj"/>
              <a:cs typeface="Taviraj"/>
              <a:sym typeface="Taviraj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Taviraj"/>
                <a:ea typeface="Taviraj"/>
                <a:cs typeface="Taviraj"/>
                <a:sym typeface="Taviraj"/>
              </a:rPr>
              <a:t>Job:</a:t>
            </a:r>
            <a:r>
              <a:rPr lang="en" sz="1100">
                <a:latin typeface="Taviraj"/>
                <a:ea typeface="Taviraj"/>
                <a:cs typeface="Taviraj"/>
                <a:sym typeface="Taviraj"/>
              </a:rPr>
              <a:t> Restaurant Owner</a:t>
            </a:r>
            <a:br>
              <a:rPr lang="en" sz="1100">
                <a:latin typeface="Taviraj"/>
                <a:ea typeface="Taviraj"/>
                <a:cs typeface="Taviraj"/>
                <a:sym typeface="Taviraj"/>
              </a:rPr>
            </a:br>
            <a:endParaRPr sz="1100">
              <a:latin typeface="Taviraj"/>
              <a:ea typeface="Taviraj"/>
              <a:cs typeface="Taviraj"/>
              <a:sym typeface="Taviraj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Taviraj"/>
                <a:ea typeface="Taviraj"/>
                <a:cs typeface="Taviraj"/>
                <a:sym typeface="Taviraj"/>
              </a:rPr>
              <a:t>Behavior:</a:t>
            </a:r>
            <a:r>
              <a:rPr lang="en" sz="1100">
                <a:latin typeface="Taviraj"/>
                <a:ea typeface="Taviraj"/>
                <a:cs typeface="Taviraj"/>
                <a:sym typeface="Taviraj"/>
              </a:rPr>
              <a:t> Many sessions, zero bookings, heavy browsing, compares prices but doesn’t commit</a:t>
            </a:r>
            <a:br>
              <a:rPr lang="en" sz="1100">
                <a:latin typeface="Taviraj"/>
                <a:ea typeface="Taviraj"/>
                <a:cs typeface="Taviraj"/>
                <a:sym typeface="Taviraj"/>
              </a:rPr>
            </a:br>
            <a:endParaRPr sz="1100">
              <a:latin typeface="Taviraj"/>
              <a:ea typeface="Taviraj"/>
              <a:cs typeface="Taviraj"/>
              <a:sym typeface="Taviraj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Taviraj"/>
                <a:ea typeface="Taviraj"/>
                <a:cs typeface="Taviraj"/>
                <a:sym typeface="Taviraj"/>
              </a:rPr>
              <a:t>Perk Fit:</a:t>
            </a:r>
            <a:r>
              <a:rPr lang="en" sz="1100">
                <a:latin typeface="Taviraj"/>
                <a:ea typeface="Taviraj"/>
                <a:cs typeface="Taviraj"/>
                <a:sym typeface="Taviraj"/>
              </a:rPr>
              <a:t> Wishlist &amp; Price Alerts</a:t>
            </a:r>
            <a:br>
              <a:rPr lang="en" sz="1100">
                <a:latin typeface="Taviraj"/>
                <a:ea typeface="Taviraj"/>
                <a:cs typeface="Taviraj"/>
                <a:sym typeface="Taviraj"/>
              </a:rPr>
            </a:br>
            <a:endParaRPr sz="1100">
              <a:latin typeface="Taviraj"/>
              <a:ea typeface="Taviraj"/>
              <a:cs typeface="Taviraj"/>
              <a:sym typeface="Taviraj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500">
                <a:latin typeface="Taviraj"/>
                <a:ea typeface="Taviraj"/>
                <a:cs typeface="Taviraj"/>
                <a:sym typeface="Taviraj"/>
              </a:rPr>
              <a:t>“I like browsing trips, </a:t>
            </a:r>
            <a:br>
              <a:rPr i="1" lang="en" sz="1500">
                <a:latin typeface="Taviraj"/>
                <a:ea typeface="Taviraj"/>
                <a:cs typeface="Taviraj"/>
                <a:sym typeface="Taviraj"/>
              </a:rPr>
            </a:br>
            <a:r>
              <a:rPr i="1" lang="en" sz="1500">
                <a:latin typeface="Taviraj"/>
                <a:ea typeface="Taviraj"/>
                <a:cs typeface="Taviraj"/>
                <a:sym typeface="Taviraj"/>
              </a:rPr>
              <a:t>but I’m not ready to commit yet.”</a:t>
            </a:r>
            <a:endParaRPr b="1" sz="1500">
              <a:latin typeface="Taviraj"/>
              <a:ea typeface="Taviraj"/>
              <a:cs typeface="Taviraj"/>
              <a:sym typeface="Taviraj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Taviraj"/>
              <a:ea typeface="Taviraj"/>
              <a:cs typeface="Taviraj"/>
              <a:sym typeface="Taviraj"/>
            </a:endParaRPr>
          </a:p>
        </p:txBody>
      </p:sp>
      <p:pic>
        <p:nvPicPr>
          <p:cNvPr id="575" name="Google Shape;57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527" y="1175037"/>
            <a:ext cx="2080174" cy="3120253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82"/>
          <p:cNvSpPr txBox="1"/>
          <p:nvPr/>
        </p:nvSpPr>
        <p:spPr>
          <a:xfrm>
            <a:off x="4999800" y="4668825"/>
            <a:ext cx="37038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Taviraj Light"/>
                <a:ea typeface="Taviraj Light"/>
                <a:cs typeface="Taviraj Light"/>
                <a:sym typeface="Taviraj Light"/>
              </a:rPr>
              <a:t>Personas and images are fictional and generated for illustrative purposes (images created with ChatGPT).</a:t>
            </a:r>
            <a:endParaRPr sz="600">
              <a:latin typeface="Taviraj Light"/>
              <a:ea typeface="Taviraj Light"/>
              <a:cs typeface="Taviraj Light"/>
              <a:sym typeface="Taviraj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3"/>
          <p:cNvSpPr txBox="1"/>
          <p:nvPr>
            <p:ph idx="4294967295" type="title"/>
          </p:nvPr>
        </p:nvSpPr>
        <p:spPr>
          <a:xfrm>
            <a:off x="328575" y="386600"/>
            <a:ext cx="6672600" cy="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Where The Value Lies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582" name="Google Shape;58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75" y="1307350"/>
            <a:ext cx="5235935" cy="324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83"/>
          <p:cNvPicPr preferRelativeResize="0"/>
          <p:nvPr/>
        </p:nvPicPr>
        <p:blipFill rotWithShape="1">
          <a:blip r:embed="rId4">
            <a:alphaModFix/>
          </a:blip>
          <a:srcRect b="0" l="3316" r="0" t="2827"/>
          <a:stretch/>
        </p:blipFill>
        <p:spPr>
          <a:xfrm>
            <a:off x="6254150" y="2571750"/>
            <a:ext cx="1289300" cy="1490125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83"/>
          <p:cNvSpPr txBox="1"/>
          <p:nvPr/>
        </p:nvSpPr>
        <p:spPr>
          <a:xfrm>
            <a:off x="6254150" y="4194200"/>
            <a:ext cx="1424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Taviraj Light"/>
                <a:ea typeface="Taviraj Light"/>
                <a:cs typeface="Taviraj Light"/>
                <a:sym typeface="Taviraj Light"/>
              </a:rPr>
              <a:t>Bubble Size by #Users</a:t>
            </a:r>
            <a:endParaRPr sz="900">
              <a:latin typeface="Taviraj Light"/>
              <a:ea typeface="Taviraj Light"/>
              <a:cs typeface="Taviraj Light"/>
              <a:sym typeface="Taviraj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84"/>
          <p:cNvSpPr txBox="1"/>
          <p:nvPr>
            <p:ph idx="4294967295" type="title"/>
          </p:nvPr>
        </p:nvSpPr>
        <p:spPr>
          <a:xfrm>
            <a:off x="328575" y="386600"/>
            <a:ext cx="6672600" cy="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Where The Value Lies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590" name="Google Shape;59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0125" y="1502450"/>
            <a:ext cx="4820101" cy="2885599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84"/>
          <p:cNvSpPr txBox="1"/>
          <p:nvPr/>
        </p:nvSpPr>
        <p:spPr>
          <a:xfrm>
            <a:off x="328575" y="1533000"/>
            <a:ext cx="3188700" cy="6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dk1"/>
                </a:solidFill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rPr>
              <a:t>Frequent Flyers</a:t>
            </a:r>
            <a:endParaRPr sz="1000" u="sng">
              <a:solidFill>
                <a:schemeClr val="dk1"/>
              </a:solidFill>
              <a:highlight>
                <a:schemeClr val="lt2"/>
              </a:highlight>
              <a:latin typeface="Taviraj"/>
              <a:ea typeface="Taviraj"/>
              <a:cs typeface="Taviraj"/>
              <a:sym typeface="Taviraj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rPr>
              <a:t>highest booking</a:t>
            </a:r>
            <a:r>
              <a:rPr lang="en" sz="1000">
                <a:solidFill>
                  <a:schemeClr val="dk1"/>
                </a:solidFill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rPr>
              <a:t> rate but </a:t>
            </a:r>
            <a:r>
              <a:rPr b="1" lang="en" sz="1000">
                <a:solidFill>
                  <a:schemeClr val="dk1"/>
                </a:solidFill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rPr>
              <a:t>below-average travel value</a:t>
            </a:r>
            <a:endParaRPr sz="1000">
              <a:solidFill>
                <a:schemeClr val="dk1"/>
              </a:solidFill>
              <a:highlight>
                <a:schemeClr val="lt2"/>
              </a:highlight>
              <a:latin typeface="Taviraj"/>
              <a:ea typeface="Taviraj"/>
              <a:cs typeface="Taviraj"/>
              <a:sym typeface="Taviraj"/>
            </a:endParaRPr>
          </a:p>
        </p:txBody>
      </p:sp>
      <p:sp>
        <p:nvSpPr>
          <p:cNvPr id="592" name="Google Shape;592;p84"/>
          <p:cNvSpPr txBox="1"/>
          <p:nvPr/>
        </p:nvSpPr>
        <p:spPr>
          <a:xfrm>
            <a:off x="328575" y="2349975"/>
            <a:ext cx="31887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dk1"/>
                </a:solidFill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rPr>
              <a:t>Family, Leisure Explorers, Bargain Seekers</a:t>
            </a:r>
            <a:endParaRPr sz="1000" u="sng">
              <a:solidFill>
                <a:schemeClr val="dk1"/>
              </a:solidFill>
              <a:highlight>
                <a:schemeClr val="lt2"/>
              </a:highlight>
              <a:latin typeface="Taviraj"/>
              <a:ea typeface="Taviraj"/>
              <a:cs typeface="Taviraj"/>
              <a:sym typeface="Taviraj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rPr>
              <a:t>jointly account for </a:t>
            </a:r>
            <a:r>
              <a:rPr b="1" lang="en" sz="1000">
                <a:solidFill>
                  <a:schemeClr val="dk1"/>
                </a:solidFill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rPr>
              <a:t>~39%</a:t>
            </a:r>
            <a:r>
              <a:rPr lang="en" sz="1000">
                <a:solidFill>
                  <a:schemeClr val="dk1"/>
                </a:solidFill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rPr>
              <a:t> of the customer base </a:t>
            </a:r>
            <a:endParaRPr sz="1000">
              <a:solidFill>
                <a:schemeClr val="dk1"/>
              </a:solidFill>
              <a:highlight>
                <a:schemeClr val="lt2"/>
              </a:highlight>
              <a:latin typeface="Taviraj"/>
              <a:ea typeface="Taviraj"/>
              <a:cs typeface="Taviraj"/>
              <a:sym typeface="Taviraj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rPr>
              <a:t>and deliver </a:t>
            </a:r>
            <a:r>
              <a:rPr b="1" lang="en" sz="1000">
                <a:solidFill>
                  <a:schemeClr val="dk1"/>
                </a:solidFill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rPr>
              <a:t>above-average travel value</a:t>
            </a:r>
            <a:endParaRPr>
              <a:latin typeface="Taviraj Light"/>
              <a:ea typeface="Taviraj Light"/>
              <a:cs typeface="Taviraj Light"/>
              <a:sym typeface="Taviraj Light"/>
            </a:endParaRPr>
          </a:p>
        </p:txBody>
      </p:sp>
      <p:sp>
        <p:nvSpPr>
          <p:cNvPr id="593" name="Google Shape;593;p84"/>
          <p:cNvSpPr txBox="1"/>
          <p:nvPr/>
        </p:nvSpPr>
        <p:spPr>
          <a:xfrm>
            <a:off x="328575" y="3166950"/>
            <a:ext cx="27312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dk1"/>
                </a:solidFill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rPr>
              <a:t>Business Travellers</a:t>
            </a:r>
            <a:endParaRPr sz="1000" u="sng">
              <a:solidFill>
                <a:schemeClr val="dk1"/>
              </a:solidFill>
              <a:highlight>
                <a:schemeClr val="lt2"/>
              </a:highlight>
              <a:latin typeface="Taviraj"/>
              <a:ea typeface="Taviraj"/>
              <a:cs typeface="Taviraj"/>
              <a:sym typeface="Taviraj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rPr>
              <a:t>form a </a:t>
            </a:r>
            <a:r>
              <a:rPr b="1" lang="en" sz="1000">
                <a:solidFill>
                  <a:schemeClr val="dk1"/>
                </a:solidFill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rPr>
              <a:t>stable core</a:t>
            </a:r>
            <a:endParaRPr>
              <a:latin typeface="Taviraj Light"/>
              <a:ea typeface="Taviraj Light"/>
              <a:cs typeface="Taviraj Light"/>
              <a:sym typeface="Taviraj Light"/>
            </a:endParaRPr>
          </a:p>
        </p:txBody>
      </p:sp>
      <p:sp>
        <p:nvSpPr>
          <p:cNvPr id="594" name="Google Shape;594;p84"/>
          <p:cNvSpPr txBox="1"/>
          <p:nvPr/>
        </p:nvSpPr>
        <p:spPr>
          <a:xfrm>
            <a:off x="345375" y="3932025"/>
            <a:ext cx="26976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dk1"/>
                </a:solidFill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rPr>
              <a:t>Fresh Escaper and Young Explorers </a:t>
            </a:r>
            <a:endParaRPr sz="1000" u="sng">
              <a:solidFill>
                <a:schemeClr val="dk1"/>
              </a:solidFill>
              <a:highlight>
                <a:schemeClr val="lt2"/>
              </a:highlight>
              <a:latin typeface="Taviraj"/>
              <a:ea typeface="Taviraj"/>
              <a:cs typeface="Taviraj"/>
              <a:sym typeface="Taviraj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rPr>
              <a:t>are </a:t>
            </a:r>
            <a:r>
              <a:rPr b="1" lang="en" sz="1000">
                <a:solidFill>
                  <a:schemeClr val="dk1"/>
                </a:solidFill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rPr>
              <a:t>avg. spend</a:t>
            </a:r>
            <a:r>
              <a:rPr lang="en" sz="1000">
                <a:solidFill>
                  <a:schemeClr val="dk1"/>
                </a:solidFill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rPr>
              <a:t> but </a:t>
            </a:r>
            <a:r>
              <a:rPr b="1" lang="en" sz="1000">
                <a:solidFill>
                  <a:schemeClr val="dk1"/>
                </a:solidFill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rPr>
              <a:t>under-converting</a:t>
            </a:r>
            <a:r>
              <a:rPr lang="en" sz="1000">
                <a:solidFill>
                  <a:schemeClr val="dk1"/>
                </a:solidFill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rPr>
              <a:t> segments</a:t>
            </a:r>
            <a:endParaRPr>
              <a:latin typeface="Taviraj Light"/>
              <a:ea typeface="Taviraj Light"/>
              <a:cs typeface="Taviraj Light"/>
              <a:sym typeface="Taviraj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5"/>
          <p:cNvSpPr txBox="1"/>
          <p:nvPr>
            <p:ph idx="4294967295" type="title"/>
          </p:nvPr>
        </p:nvSpPr>
        <p:spPr>
          <a:xfrm>
            <a:off x="328575" y="386600"/>
            <a:ext cx="6672600" cy="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Recommendations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From Generic Rewards To Segment-Specific Impact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600" name="Google Shape;600;p85"/>
          <p:cNvSpPr txBox="1"/>
          <p:nvPr/>
        </p:nvSpPr>
        <p:spPr>
          <a:xfrm>
            <a:off x="2272675" y="1369021"/>
            <a:ext cx="5196300" cy="125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Taviraj"/>
              <a:buChar char="●"/>
            </a:pPr>
            <a:r>
              <a:rPr lang="en" sz="1100">
                <a:latin typeface="Taviraj"/>
                <a:ea typeface="Taviraj"/>
                <a:cs typeface="Taviraj"/>
                <a:sym typeface="Taviraj"/>
              </a:rPr>
              <a:t>Build on validated discount/baggage perks—refine by segment for maximum efficiency</a:t>
            </a:r>
            <a:br>
              <a:rPr lang="en" sz="1100">
                <a:latin typeface="Taviraj"/>
                <a:ea typeface="Taviraj"/>
                <a:cs typeface="Taviraj"/>
                <a:sym typeface="Taviraj"/>
              </a:rPr>
            </a:br>
            <a:endParaRPr sz="1100">
              <a:latin typeface="Taviraj"/>
              <a:ea typeface="Taviraj"/>
              <a:cs typeface="Taviraj"/>
              <a:sym typeface="Taviraj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"/>
              <a:buChar char="●"/>
            </a:pPr>
            <a:r>
              <a:rPr lang="en" sz="1100">
                <a:latin typeface="Taviraj"/>
                <a:ea typeface="Taviraj"/>
                <a:cs typeface="Taviraj"/>
                <a:sym typeface="Taviraj"/>
              </a:rPr>
              <a:t>Reposition "no cancellation fees" as priority boarding for time-sensitive business travelers</a:t>
            </a:r>
            <a:endParaRPr sz="1000" u="sng">
              <a:solidFill>
                <a:schemeClr val="dk1"/>
              </a:solidFill>
              <a:highlight>
                <a:schemeClr val="lt2"/>
              </a:highlight>
              <a:latin typeface="Taviraj"/>
              <a:ea typeface="Taviraj"/>
              <a:cs typeface="Taviraj"/>
              <a:sym typeface="Taviraj"/>
            </a:endParaRPr>
          </a:p>
        </p:txBody>
      </p:sp>
      <p:sp>
        <p:nvSpPr>
          <p:cNvPr id="601" name="Google Shape;601;p85"/>
          <p:cNvSpPr/>
          <p:nvPr/>
        </p:nvSpPr>
        <p:spPr>
          <a:xfrm>
            <a:off x="328569" y="1369032"/>
            <a:ext cx="1498800" cy="149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swald"/>
                <a:ea typeface="Oswald"/>
                <a:cs typeface="Oswald"/>
                <a:sym typeface="Oswald"/>
              </a:rPr>
              <a:t>Solidify </a:t>
            </a:r>
            <a:endParaRPr b="1" sz="12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swald"/>
                <a:ea typeface="Oswald"/>
                <a:cs typeface="Oswald"/>
                <a:sym typeface="Oswald"/>
              </a:rPr>
              <a:t>the Core</a:t>
            </a:r>
            <a:endParaRPr b="1" sz="12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02" name="Google Shape;602;p85"/>
          <p:cNvSpPr txBox="1"/>
          <p:nvPr/>
        </p:nvSpPr>
        <p:spPr>
          <a:xfrm>
            <a:off x="2272668" y="3109207"/>
            <a:ext cx="5196300" cy="11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Taviraj"/>
                <a:ea typeface="Taviraj"/>
                <a:cs typeface="Taviraj"/>
                <a:sym typeface="Taviraj"/>
              </a:rPr>
              <a:t>Activate non-bookers:</a:t>
            </a:r>
            <a:r>
              <a:rPr lang="en" sz="1100">
                <a:latin typeface="Taviraj"/>
                <a:ea typeface="Taviraj"/>
                <a:cs typeface="Taviraj"/>
                <a:sym typeface="Taviraj"/>
              </a:rPr>
              <a:t> </a:t>
            </a:r>
            <a:br>
              <a:rPr lang="en" sz="1100">
                <a:latin typeface="Taviraj"/>
                <a:ea typeface="Taviraj"/>
                <a:cs typeface="Taviraj"/>
                <a:sym typeface="Taviraj"/>
              </a:rPr>
            </a:br>
            <a:r>
              <a:rPr lang="en" sz="1100">
                <a:latin typeface="Taviraj"/>
                <a:ea typeface="Taviraj"/>
                <a:cs typeface="Taviraj"/>
                <a:sym typeface="Taviraj"/>
              </a:rPr>
              <a:t>Wishlist &amp; price alerts for Window Shoppers</a:t>
            </a:r>
            <a:br>
              <a:rPr lang="en" sz="1100">
                <a:latin typeface="Taviraj"/>
                <a:ea typeface="Taviraj"/>
                <a:cs typeface="Taviraj"/>
                <a:sym typeface="Taviraj"/>
              </a:rPr>
            </a:br>
            <a:endParaRPr sz="1100">
              <a:latin typeface="Taviraj"/>
              <a:ea typeface="Taviraj"/>
              <a:cs typeface="Taviraj"/>
              <a:sym typeface="Taviraj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Taviraj"/>
                <a:ea typeface="Taviraj"/>
                <a:cs typeface="Taviraj"/>
                <a:sym typeface="Taviraj"/>
              </a:rPr>
              <a:t>Upsell loyal travelers:</a:t>
            </a:r>
            <a:r>
              <a:rPr lang="en" sz="1100">
                <a:latin typeface="Taviraj"/>
                <a:ea typeface="Taviraj"/>
                <a:cs typeface="Taviraj"/>
                <a:sym typeface="Taviraj"/>
              </a:rPr>
              <a:t> </a:t>
            </a:r>
            <a:br>
              <a:rPr lang="en" sz="1100">
                <a:latin typeface="Taviraj"/>
                <a:ea typeface="Taviraj"/>
                <a:cs typeface="Taviraj"/>
                <a:sym typeface="Taviraj"/>
              </a:rPr>
            </a:br>
            <a:r>
              <a:rPr lang="en" sz="1100">
                <a:latin typeface="Taviraj"/>
                <a:ea typeface="Taviraj"/>
                <a:cs typeface="Taviraj"/>
                <a:sym typeface="Taviraj"/>
              </a:rPr>
              <a:t>Loyalty extensions and cross-sell bundles for Frequent Flyers</a:t>
            </a:r>
            <a:br>
              <a:rPr lang="en" sz="1100">
                <a:latin typeface="Taviraj"/>
                <a:ea typeface="Taviraj"/>
                <a:cs typeface="Taviraj"/>
                <a:sym typeface="Taviraj"/>
              </a:rPr>
            </a:br>
            <a:endParaRPr sz="1100">
              <a:latin typeface="Taviraj"/>
              <a:ea typeface="Taviraj"/>
              <a:cs typeface="Taviraj"/>
              <a:sym typeface="Taviraj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Taviraj"/>
                <a:ea typeface="Taviraj"/>
                <a:cs typeface="Taviraj"/>
                <a:sym typeface="Taviraj"/>
              </a:rPr>
              <a:t>Convert explorers:</a:t>
            </a:r>
            <a:r>
              <a:rPr lang="en" sz="1100">
                <a:latin typeface="Taviraj"/>
                <a:ea typeface="Taviraj"/>
                <a:cs typeface="Taviraj"/>
                <a:sym typeface="Taviraj"/>
              </a:rPr>
              <a:t> </a:t>
            </a:r>
            <a:br>
              <a:rPr lang="en" sz="1100">
                <a:latin typeface="Taviraj"/>
                <a:ea typeface="Taviraj"/>
                <a:cs typeface="Taviraj"/>
                <a:sym typeface="Taviraj"/>
              </a:rPr>
            </a:br>
            <a:r>
              <a:rPr lang="en" sz="1100">
                <a:latin typeface="Taviraj"/>
                <a:ea typeface="Taviraj"/>
                <a:cs typeface="Taviraj"/>
                <a:sym typeface="Taviraj"/>
              </a:rPr>
              <a:t>Welcome vouchers + last-minute deals for high-potential segments</a:t>
            </a:r>
            <a:endParaRPr sz="1100">
              <a:latin typeface="Taviraj"/>
              <a:ea typeface="Taviraj"/>
              <a:cs typeface="Taviraj"/>
              <a:sym typeface="Taviraj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aviraj Light"/>
              <a:ea typeface="Taviraj Light"/>
              <a:cs typeface="Taviraj Light"/>
              <a:sym typeface="Taviraj Light"/>
            </a:endParaRPr>
          </a:p>
        </p:txBody>
      </p:sp>
      <p:sp>
        <p:nvSpPr>
          <p:cNvPr id="603" name="Google Shape;603;p85"/>
          <p:cNvSpPr/>
          <p:nvPr/>
        </p:nvSpPr>
        <p:spPr>
          <a:xfrm>
            <a:off x="328569" y="3109207"/>
            <a:ext cx="1498800" cy="149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swald"/>
                <a:ea typeface="Oswald"/>
                <a:cs typeface="Oswald"/>
                <a:sym typeface="Oswald"/>
              </a:rPr>
              <a:t>Unlock Growth Opportunities</a:t>
            </a:r>
            <a:endParaRPr b="1" sz="12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86"/>
          <p:cNvSpPr txBox="1"/>
          <p:nvPr>
            <p:ph idx="4294967295" type="title"/>
          </p:nvPr>
        </p:nvSpPr>
        <p:spPr>
          <a:xfrm>
            <a:off x="328575" y="386600"/>
            <a:ext cx="6672600" cy="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Considerations &amp; Next Steps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609" name="Google Shape;609;p86"/>
          <p:cNvSpPr txBox="1"/>
          <p:nvPr/>
        </p:nvSpPr>
        <p:spPr>
          <a:xfrm>
            <a:off x="2272675" y="1242254"/>
            <a:ext cx="5196300" cy="171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latin typeface="Taviraj"/>
                <a:ea typeface="Taviraj"/>
                <a:cs typeface="Taviraj"/>
                <a:sym typeface="Taviraj"/>
              </a:rPr>
              <a:t>Data Scope &amp; </a:t>
            </a:r>
            <a:r>
              <a:rPr b="1" lang="en" sz="1000">
                <a:latin typeface="Taviraj"/>
                <a:ea typeface="Taviraj"/>
                <a:cs typeface="Taviraj"/>
                <a:sym typeface="Taviraj"/>
              </a:rPr>
              <a:t>Modeling Assumptions</a:t>
            </a:r>
            <a:endParaRPr b="1" sz="1000">
              <a:latin typeface="Taviraj"/>
              <a:ea typeface="Taviraj"/>
              <a:cs typeface="Taviraj"/>
              <a:sym typeface="Taviraj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00"/>
              <a:buFont typeface="Taviraj"/>
              <a:buChar char="●"/>
            </a:pPr>
            <a:r>
              <a:rPr lang="en" sz="1000">
                <a:latin typeface="Taviraj"/>
                <a:ea typeface="Taviraj"/>
                <a:cs typeface="Taviraj"/>
                <a:sym typeface="Taviraj"/>
              </a:rPr>
              <a:t>Limited analysis based may not capture full seasonal pattern</a:t>
            </a:r>
            <a:r>
              <a:rPr lang="en" sz="1000">
                <a:latin typeface="Taviraj"/>
                <a:ea typeface="Taviraj"/>
                <a:cs typeface="Taviraj"/>
                <a:sym typeface="Taviraj"/>
              </a:rPr>
              <a:t>s</a:t>
            </a:r>
            <a:endParaRPr sz="1000">
              <a:latin typeface="Taviraj"/>
              <a:ea typeface="Taviraj"/>
              <a:cs typeface="Taviraj"/>
              <a:sym typeface="Taviraj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Taviraj"/>
              <a:buChar char="●"/>
            </a:pPr>
            <a:r>
              <a:rPr lang="en" sz="1000">
                <a:latin typeface="Taviraj"/>
                <a:ea typeface="Taviraj"/>
                <a:cs typeface="Taviraj"/>
                <a:sym typeface="Taviraj"/>
              </a:rPr>
              <a:t>Requires broader validation across customer base</a:t>
            </a:r>
            <a:endParaRPr b="1" sz="1000">
              <a:latin typeface="Taviraj"/>
              <a:ea typeface="Taviraj"/>
              <a:cs typeface="Taviraj"/>
              <a:sym typeface="Taviraj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Taviraj"/>
              <a:buChar char="●"/>
            </a:pPr>
            <a:r>
              <a:rPr lang="en" sz="1000">
                <a:latin typeface="Taviraj"/>
                <a:ea typeface="Taviraj"/>
                <a:cs typeface="Taviraj"/>
                <a:sym typeface="Taviraj"/>
              </a:rPr>
              <a:t>Segment definitions reflect prioritization choices—reality may be more complex</a:t>
            </a:r>
            <a:endParaRPr sz="1000">
              <a:latin typeface="Taviraj"/>
              <a:ea typeface="Taviraj"/>
              <a:cs typeface="Taviraj"/>
              <a:sym typeface="Taviraj"/>
            </a:endParaRPr>
          </a:p>
        </p:txBody>
      </p:sp>
      <p:sp>
        <p:nvSpPr>
          <p:cNvPr id="610" name="Google Shape;610;p86"/>
          <p:cNvSpPr/>
          <p:nvPr/>
        </p:nvSpPr>
        <p:spPr>
          <a:xfrm>
            <a:off x="328569" y="1242254"/>
            <a:ext cx="1498800" cy="149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swald"/>
                <a:ea typeface="Oswald"/>
                <a:cs typeface="Oswald"/>
                <a:sym typeface="Oswald"/>
              </a:rPr>
              <a:t>Considerations</a:t>
            </a:r>
            <a:endParaRPr b="1" sz="11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11" name="Google Shape;611;p86"/>
          <p:cNvSpPr txBox="1"/>
          <p:nvPr/>
        </p:nvSpPr>
        <p:spPr>
          <a:xfrm>
            <a:off x="2272675" y="2940574"/>
            <a:ext cx="5196300" cy="16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latin typeface="Taviraj"/>
                <a:ea typeface="Taviraj"/>
                <a:cs typeface="Taviraj"/>
                <a:sym typeface="Taviraj"/>
              </a:rPr>
              <a:t>Phase 1: Test &amp; Validate</a:t>
            </a:r>
            <a:endParaRPr b="1" sz="1000">
              <a:latin typeface="Taviraj"/>
              <a:ea typeface="Taviraj"/>
              <a:cs typeface="Taviraj"/>
              <a:sym typeface="Taviraj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00"/>
              <a:buFont typeface="Taviraj"/>
              <a:buChar char="●"/>
            </a:pPr>
            <a:r>
              <a:rPr lang="en" sz="1000">
                <a:latin typeface="Taviraj"/>
                <a:ea typeface="Taviraj"/>
                <a:cs typeface="Taviraj"/>
                <a:sym typeface="Taviraj"/>
              </a:rPr>
              <a:t>A/B test segment-specific perks vs. generic assignments</a:t>
            </a:r>
            <a:endParaRPr sz="1000">
              <a:latin typeface="Taviraj"/>
              <a:ea typeface="Taviraj"/>
              <a:cs typeface="Taviraj"/>
              <a:sym typeface="Taviraj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Taviraj"/>
              <a:buChar char="●"/>
            </a:pPr>
            <a:r>
              <a:rPr lang="en" sz="1000">
                <a:latin typeface="Taviraj"/>
                <a:ea typeface="Taviraj"/>
                <a:cs typeface="Taviraj"/>
                <a:sym typeface="Taviraj"/>
              </a:rPr>
              <a:t>Establish retention KPIs and automated dashboards</a:t>
            </a:r>
            <a:endParaRPr sz="1000">
              <a:latin typeface="Taviraj"/>
              <a:ea typeface="Taviraj"/>
              <a:cs typeface="Taviraj"/>
              <a:sym typeface="Taviraj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latin typeface="Taviraj"/>
                <a:ea typeface="Taviraj"/>
                <a:cs typeface="Taviraj"/>
                <a:sym typeface="Taviraj"/>
              </a:rPr>
              <a:t>Phase 2: Refine &amp; Scale</a:t>
            </a:r>
            <a:endParaRPr b="1" sz="1000">
              <a:latin typeface="Taviraj"/>
              <a:ea typeface="Taviraj"/>
              <a:cs typeface="Taviraj"/>
              <a:sym typeface="Taviraj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00"/>
              <a:buFont typeface="Taviraj"/>
              <a:buChar char="●"/>
            </a:pPr>
            <a:r>
              <a:rPr lang="en" sz="1000">
                <a:latin typeface="Taviraj"/>
                <a:ea typeface="Taviraj"/>
                <a:cs typeface="Taviraj"/>
                <a:sym typeface="Taviraj"/>
              </a:rPr>
              <a:t>Monitor performance, update segment weightings based on results</a:t>
            </a:r>
            <a:endParaRPr sz="1000">
              <a:latin typeface="Taviraj"/>
              <a:ea typeface="Taviraj"/>
              <a:cs typeface="Taviraj"/>
              <a:sym typeface="Taviraj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Taviraj"/>
              <a:buChar char="●"/>
            </a:pPr>
            <a:r>
              <a:rPr lang="en" sz="1000">
                <a:latin typeface="Taviraj"/>
                <a:ea typeface="Taviraj"/>
                <a:cs typeface="Taviraj"/>
                <a:sym typeface="Taviraj"/>
              </a:rPr>
              <a:t>Integrate customer feedback loops and enhance personalization</a:t>
            </a:r>
            <a:endParaRPr sz="1000">
              <a:latin typeface="Taviraj"/>
              <a:ea typeface="Taviraj"/>
              <a:cs typeface="Taviraj"/>
              <a:sym typeface="Taviraj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Taviraj"/>
              <a:buChar char="●"/>
            </a:pPr>
            <a:r>
              <a:rPr lang="en" sz="1000">
                <a:latin typeface="Taviraj"/>
                <a:ea typeface="Taviraj"/>
                <a:cs typeface="Taviraj"/>
                <a:sym typeface="Taviraj"/>
              </a:rPr>
              <a:t>Build scalable automation pipelines for perk distribution</a:t>
            </a:r>
            <a:endParaRPr b="1" sz="1000">
              <a:latin typeface="Taviraj"/>
              <a:ea typeface="Taviraj"/>
              <a:cs typeface="Taviraj"/>
              <a:sym typeface="Taviraj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Taviraj Light"/>
              <a:ea typeface="Taviraj Light"/>
              <a:cs typeface="Taviraj Light"/>
              <a:sym typeface="Taviraj Light"/>
            </a:endParaRPr>
          </a:p>
        </p:txBody>
      </p:sp>
      <p:sp>
        <p:nvSpPr>
          <p:cNvPr id="612" name="Google Shape;612;p86"/>
          <p:cNvSpPr/>
          <p:nvPr/>
        </p:nvSpPr>
        <p:spPr>
          <a:xfrm>
            <a:off x="328569" y="2997979"/>
            <a:ext cx="1498800" cy="149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swald"/>
                <a:ea typeface="Oswald"/>
                <a:cs typeface="Oswald"/>
                <a:sym typeface="Oswald"/>
              </a:rPr>
              <a:t>Next Steps</a:t>
            </a:r>
            <a:endParaRPr b="1" sz="11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7"/>
          <p:cNvSpPr txBox="1"/>
          <p:nvPr>
            <p:ph type="title"/>
          </p:nvPr>
        </p:nvSpPr>
        <p:spPr>
          <a:xfrm>
            <a:off x="2055300" y="1969309"/>
            <a:ext cx="5033400" cy="10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Thank You</a:t>
            </a:r>
            <a:endParaRPr sz="4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4"/>
          <p:cNvSpPr txBox="1"/>
          <p:nvPr>
            <p:ph type="title"/>
          </p:nvPr>
        </p:nvSpPr>
        <p:spPr>
          <a:xfrm>
            <a:off x="328575" y="386600"/>
            <a:ext cx="42993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Setting the Stage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Taviraj"/>
                <a:ea typeface="Taviraj"/>
                <a:cs typeface="Taviraj"/>
                <a:sym typeface="Taviraj"/>
              </a:rPr>
              <a:t>Q2 2021 - Q2 2023</a:t>
            </a:r>
            <a:endParaRPr sz="3700"/>
          </a:p>
        </p:txBody>
      </p:sp>
      <p:sp>
        <p:nvSpPr>
          <p:cNvPr id="465" name="Google Shape;465;p74"/>
          <p:cNvSpPr/>
          <p:nvPr/>
        </p:nvSpPr>
        <p:spPr>
          <a:xfrm>
            <a:off x="1006834" y="1716750"/>
            <a:ext cx="1710000" cy="171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swald"/>
                <a:ea typeface="Oswald"/>
                <a:cs typeface="Oswald"/>
                <a:sym typeface="Oswald"/>
              </a:rPr>
              <a:t>~1 M</a:t>
            </a:r>
            <a:endParaRPr b="1" sz="24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66" name="Google Shape;466;p74"/>
          <p:cNvSpPr/>
          <p:nvPr/>
        </p:nvSpPr>
        <p:spPr>
          <a:xfrm>
            <a:off x="3717009" y="1716750"/>
            <a:ext cx="1710000" cy="171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swald"/>
                <a:ea typeface="Oswald"/>
                <a:cs typeface="Oswald"/>
                <a:sym typeface="Oswald"/>
              </a:rPr>
              <a:t>~5.5 M</a:t>
            </a:r>
            <a:endParaRPr b="1" sz="24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67" name="Google Shape;467;p74"/>
          <p:cNvSpPr/>
          <p:nvPr/>
        </p:nvSpPr>
        <p:spPr>
          <a:xfrm>
            <a:off x="6427184" y="1716750"/>
            <a:ext cx="1710000" cy="171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swald"/>
                <a:ea typeface="Oswald"/>
                <a:cs typeface="Oswald"/>
                <a:sym typeface="Oswald"/>
              </a:rPr>
              <a:t>~2.2 M</a:t>
            </a:r>
            <a:endParaRPr b="1" sz="24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68" name="Google Shape;468;p74"/>
          <p:cNvSpPr/>
          <p:nvPr/>
        </p:nvSpPr>
        <p:spPr>
          <a:xfrm>
            <a:off x="1325725" y="3628625"/>
            <a:ext cx="1072200" cy="4236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Users</a:t>
            </a:r>
            <a:endParaRPr b="1" sz="15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69" name="Google Shape;469;p74"/>
          <p:cNvSpPr/>
          <p:nvPr/>
        </p:nvSpPr>
        <p:spPr>
          <a:xfrm>
            <a:off x="4035900" y="3628625"/>
            <a:ext cx="1072200" cy="4236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Sessions</a:t>
            </a:r>
            <a:endParaRPr b="1" sz="15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70" name="Google Shape;470;p74"/>
          <p:cNvSpPr/>
          <p:nvPr/>
        </p:nvSpPr>
        <p:spPr>
          <a:xfrm>
            <a:off x="6746075" y="3628625"/>
            <a:ext cx="1072200" cy="4236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Bookings</a:t>
            </a:r>
            <a:endParaRPr b="1" sz="15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75"/>
          <p:cNvPicPr preferRelativeResize="0"/>
          <p:nvPr/>
        </p:nvPicPr>
        <p:blipFill rotWithShape="1">
          <a:blip r:embed="rId3">
            <a:alphaModFix/>
          </a:blip>
          <a:srcRect b="8667" l="0" r="90501" t="0"/>
          <a:stretch/>
        </p:blipFill>
        <p:spPr>
          <a:xfrm>
            <a:off x="1562638" y="1217000"/>
            <a:ext cx="322495" cy="295659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75"/>
          <p:cNvSpPr/>
          <p:nvPr/>
        </p:nvSpPr>
        <p:spPr>
          <a:xfrm>
            <a:off x="2029808" y="1461749"/>
            <a:ext cx="567600" cy="2244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67325" lIns="67325" spcFirstLastPara="1" rIns="67325" wrap="square" tIns="67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1"/>
              <a:t> </a:t>
            </a:r>
            <a:endParaRPr sz="1031"/>
          </a:p>
        </p:txBody>
      </p:sp>
      <p:sp>
        <p:nvSpPr>
          <p:cNvPr id="477" name="Google Shape;477;p75"/>
          <p:cNvSpPr/>
          <p:nvPr/>
        </p:nvSpPr>
        <p:spPr>
          <a:xfrm rot="10800000">
            <a:off x="2741487" y="3705693"/>
            <a:ext cx="567600" cy="525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67325" lIns="67325" spcFirstLastPara="1" rIns="67325" wrap="square" tIns="67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1"/>
              <a:t> </a:t>
            </a:r>
            <a:endParaRPr sz="1031"/>
          </a:p>
        </p:txBody>
      </p:sp>
      <p:sp>
        <p:nvSpPr>
          <p:cNvPr id="478" name="Google Shape;478;p75"/>
          <p:cNvSpPr/>
          <p:nvPr/>
        </p:nvSpPr>
        <p:spPr>
          <a:xfrm>
            <a:off x="3453790" y="1795217"/>
            <a:ext cx="567600" cy="19107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67325" lIns="67325" spcFirstLastPara="1" rIns="67325" wrap="square" tIns="67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1"/>
              <a:t> </a:t>
            </a:r>
            <a:endParaRPr sz="1031"/>
          </a:p>
        </p:txBody>
      </p:sp>
      <p:sp>
        <p:nvSpPr>
          <p:cNvPr id="479" name="Google Shape;479;p75"/>
          <p:cNvSpPr/>
          <p:nvPr/>
        </p:nvSpPr>
        <p:spPr>
          <a:xfrm>
            <a:off x="4877771" y="3176714"/>
            <a:ext cx="567600" cy="5433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67325" lIns="67325" spcFirstLastPara="1" rIns="67325" wrap="square" tIns="67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1"/>
              <a:t> </a:t>
            </a:r>
            <a:endParaRPr sz="1031"/>
          </a:p>
        </p:txBody>
      </p:sp>
      <p:sp>
        <p:nvSpPr>
          <p:cNvPr id="480" name="Google Shape;480;p75"/>
          <p:cNvSpPr/>
          <p:nvPr/>
        </p:nvSpPr>
        <p:spPr>
          <a:xfrm>
            <a:off x="2029798" y="4428676"/>
            <a:ext cx="567600" cy="168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67325" lIns="67325" spcFirstLastPara="1" rIns="67325" wrap="square" tIns="67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15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2021</a:t>
            </a:r>
            <a:br>
              <a:rPr b="1" lang="en" sz="515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b="1" lang="en" sz="515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Q3</a:t>
            </a:r>
            <a:endParaRPr b="1" sz="515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81" name="Google Shape;481;p75"/>
          <p:cNvSpPr/>
          <p:nvPr/>
        </p:nvSpPr>
        <p:spPr>
          <a:xfrm>
            <a:off x="2741788" y="4428676"/>
            <a:ext cx="567600" cy="168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67325" lIns="67325" spcFirstLastPara="1" rIns="67325" wrap="square" tIns="67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15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2021</a:t>
            </a:r>
            <a:endParaRPr b="1" sz="515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15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Q4</a:t>
            </a:r>
            <a:endParaRPr b="1" sz="515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82" name="Google Shape;482;p75"/>
          <p:cNvSpPr/>
          <p:nvPr/>
        </p:nvSpPr>
        <p:spPr>
          <a:xfrm>
            <a:off x="3453779" y="4428676"/>
            <a:ext cx="567600" cy="168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67325" lIns="67325" spcFirstLastPara="1" rIns="67325" wrap="square" tIns="67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15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2022</a:t>
            </a:r>
            <a:endParaRPr b="1" sz="515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15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Q1</a:t>
            </a:r>
            <a:endParaRPr b="1" sz="515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83" name="Google Shape;483;p75"/>
          <p:cNvSpPr/>
          <p:nvPr/>
        </p:nvSpPr>
        <p:spPr>
          <a:xfrm>
            <a:off x="4165770" y="4428676"/>
            <a:ext cx="567600" cy="168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67325" lIns="67325" spcFirstLastPara="1" rIns="67325" wrap="square" tIns="67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15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2022</a:t>
            </a:r>
            <a:endParaRPr b="1" sz="515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15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Q2</a:t>
            </a:r>
            <a:endParaRPr b="1" sz="515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84" name="Google Shape;484;p75"/>
          <p:cNvSpPr/>
          <p:nvPr/>
        </p:nvSpPr>
        <p:spPr>
          <a:xfrm>
            <a:off x="4165778" y="2686061"/>
            <a:ext cx="567600" cy="10194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67325" lIns="67325" spcFirstLastPara="1" rIns="67325" wrap="square" tIns="67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1"/>
              <a:t> </a:t>
            </a:r>
            <a:endParaRPr sz="1031"/>
          </a:p>
        </p:txBody>
      </p:sp>
      <p:sp>
        <p:nvSpPr>
          <p:cNvPr id="485" name="Google Shape;485;p75"/>
          <p:cNvSpPr/>
          <p:nvPr/>
        </p:nvSpPr>
        <p:spPr>
          <a:xfrm>
            <a:off x="4877760" y="4428676"/>
            <a:ext cx="567600" cy="168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67325" lIns="67325" spcFirstLastPara="1" rIns="67325" wrap="square" tIns="67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15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2022</a:t>
            </a:r>
            <a:endParaRPr b="1" sz="515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15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Q3</a:t>
            </a:r>
            <a:endParaRPr b="1" sz="515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86" name="Google Shape;486;p75"/>
          <p:cNvSpPr/>
          <p:nvPr/>
        </p:nvSpPr>
        <p:spPr>
          <a:xfrm>
            <a:off x="5589765" y="2885965"/>
            <a:ext cx="567600" cy="834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67325" lIns="67325" spcFirstLastPara="1" rIns="67325" wrap="square" tIns="67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1"/>
              <a:t> </a:t>
            </a:r>
            <a:endParaRPr sz="1031"/>
          </a:p>
        </p:txBody>
      </p:sp>
      <p:sp>
        <p:nvSpPr>
          <p:cNvPr id="487" name="Google Shape;487;p75"/>
          <p:cNvSpPr/>
          <p:nvPr/>
        </p:nvSpPr>
        <p:spPr>
          <a:xfrm>
            <a:off x="5589750" y="4428676"/>
            <a:ext cx="567600" cy="168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67325" lIns="67325" spcFirstLastPara="1" rIns="67325" wrap="square" tIns="67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15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2022</a:t>
            </a:r>
            <a:endParaRPr b="1" sz="515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15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Q4</a:t>
            </a:r>
            <a:endParaRPr b="1" sz="515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88" name="Google Shape;488;p75"/>
          <p:cNvSpPr/>
          <p:nvPr/>
        </p:nvSpPr>
        <p:spPr>
          <a:xfrm>
            <a:off x="6301752" y="3074424"/>
            <a:ext cx="567600" cy="645600"/>
          </a:xfrm>
          <a:prstGeom prst="round2SameRect">
            <a:avLst>
              <a:gd fmla="val 48033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67325" lIns="67325" spcFirstLastPara="1" rIns="67325" wrap="square" tIns="67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1"/>
              <a:t> </a:t>
            </a:r>
            <a:endParaRPr sz="1031"/>
          </a:p>
        </p:txBody>
      </p:sp>
      <p:sp>
        <p:nvSpPr>
          <p:cNvPr id="489" name="Google Shape;489;p75"/>
          <p:cNvSpPr/>
          <p:nvPr/>
        </p:nvSpPr>
        <p:spPr>
          <a:xfrm>
            <a:off x="6301741" y="4428676"/>
            <a:ext cx="567600" cy="168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67325" lIns="67325" spcFirstLastPara="1" rIns="67325" wrap="square" tIns="67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15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2023</a:t>
            </a:r>
            <a:endParaRPr b="1" sz="515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15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Q1</a:t>
            </a:r>
            <a:endParaRPr b="1" sz="515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90" name="Google Shape;490;p75"/>
          <p:cNvSpPr/>
          <p:nvPr/>
        </p:nvSpPr>
        <p:spPr>
          <a:xfrm>
            <a:off x="7013753" y="3225475"/>
            <a:ext cx="567600" cy="525000"/>
          </a:xfrm>
          <a:prstGeom prst="round2SameRect">
            <a:avLst>
              <a:gd fmla="val 47238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67325" lIns="67325" spcFirstLastPara="1" rIns="67325" wrap="square" tIns="67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1"/>
              <a:t> </a:t>
            </a:r>
            <a:endParaRPr sz="1031"/>
          </a:p>
        </p:txBody>
      </p:sp>
      <p:sp>
        <p:nvSpPr>
          <p:cNvPr id="491" name="Google Shape;491;p75"/>
          <p:cNvSpPr/>
          <p:nvPr/>
        </p:nvSpPr>
        <p:spPr>
          <a:xfrm>
            <a:off x="7013731" y="4428676"/>
            <a:ext cx="567600" cy="168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67325" lIns="67325" spcFirstLastPara="1" rIns="67325" wrap="square" tIns="67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15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2023</a:t>
            </a:r>
            <a:endParaRPr b="1" sz="515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15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Q2</a:t>
            </a:r>
            <a:endParaRPr b="1" sz="515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92" name="Google Shape;492;p75"/>
          <p:cNvSpPr txBox="1"/>
          <p:nvPr>
            <p:ph type="title"/>
          </p:nvPr>
        </p:nvSpPr>
        <p:spPr>
          <a:xfrm>
            <a:off x="328575" y="386600"/>
            <a:ext cx="4970400" cy="4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The User Growth Engine Is Stalling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 Time To Pivot To Retention 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6"/>
          <p:cNvSpPr/>
          <p:nvPr/>
        </p:nvSpPr>
        <p:spPr>
          <a:xfrm rot="5400000">
            <a:off x="4573325" y="-863700"/>
            <a:ext cx="786300" cy="68709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98" name="Google Shape;498;p76"/>
          <p:cNvSpPr/>
          <p:nvPr/>
        </p:nvSpPr>
        <p:spPr>
          <a:xfrm rot="5400000">
            <a:off x="2653125" y="-487081"/>
            <a:ext cx="789600" cy="61119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99" name="Google Shape;499;p76"/>
          <p:cNvSpPr/>
          <p:nvPr/>
        </p:nvSpPr>
        <p:spPr>
          <a:xfrm rot="5400000">
            <a:off x="1707175" y="792000"/>
            <a:ext cx="792000" cy="3559500"/>
          </a:xfrm>
          <a:prstGeom prst="round2SameRect">
            <a:avLst>
              <a:gd fmla="val 44669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00" name="Google Shape;500;p76"/>
          <p:cNvSpPr/>
          <p:nvPr/>
        </p:nvSpPr>
        <p:spPr>
          <a:xfrm rot="5400000">
            <a:off x="562475" y="1605000"/>
            <a:ext cx="795900" cy="19368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01" name="Google Shape;501;p76"/>
          <p:cNvSpPr/>
          <p:nvPr/>
        </p:nvSpPr>
        <p:spPr>
          <a:xfrm>
            <a:off x="1157856" y="2223100"/>
            <a:ext cx="707100" cy="707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swald"/>
                <a:ea typeface="Oswald"/>
                <a:cs typeface="Oswald"/>
                <a:sym typeface="Oswald"/>
              </a:rPr>
              <a:t>1ST</a:t>
            </a:r>
            <a:endParaRPr b="1" sz="12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02" name="Google Shape;502;p76"/>
          <p:cNvSpPr/>
          <p:nvPr/>
        </p:nvSpPr>
        <p:spPr>
          <a:xfrm>
            <a:off x="3145789" y="2223100"/>
            <a:ext cx="707100" cy="707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swald"/>
                <a:ea typeface="Oswald"/>
                <a:cs typeface="Oswald"/>
                <a:sym typeface="Oswald"/>
              </a:rPr>
              <a:t>2ND</a:t>
            </a:r>
            <a:endParaRPr b="1" sz="12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03" name="Google Shape;503;p76"/>
          <p:cNvSpPr/>
          <p:nvPr/>
        </p:nvSpPr>
        <p:spPr>
          <a:xfrm>
            <a:off x="5360852" y="2218200"/>
            <a:ext cx="707100" cy="707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swald"/>
                <a:ea typeface="Oswald"/>
                <a:cs typeface="Oswald"/>
                <a:sym typeface="Oswald"/>
              </a:rPr>
              <a:t>3RD</a:t>
            </a:r>
            <a:endParaRPr b="1" sz="12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04" name="Google Shape;504;p76"/>
          <p:cNvSpPr/>
          <p:nvPr/>
        </p:nvSpPr>
        <p:spPr>
          <a:xfrm>
            <a:off x="7638859" y="2218200"/>
            <a:ext cx="707100" cy="707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swald"/>
                <a:ea typeface="Oswald"/>
                <a:cs typeface="Oswald"/>
                <a:sym typeface="Oswald"/>
              </a:rPr>
              <a:t>4TH</a:t>
            </a:r>
            <a:endParaRPr b="1" sz="12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05" name="Google Shape;505;p76"/>
          <p:cNvSpPr txBox="1"/>
          <p:nvPr>
            <p:ph idx="4294967295" type="title"/>
          </p:nvPr>
        </p:nvSpPr>
        <p:spPr>
          <a:xfrm>
            <a:off x="328575" y="386600"/>
            <a:ext cx="4299300" cy="7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From Data to Segmentation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506" name="Google Shape;506;p76"/>
          <p:cNvSpPr txBox="1"/>
          <p:nvPr/>
        </p:nvSpPr>
        <p:spPr>
          <a:xfrm>
            <a:off x="247200" y="2410150"/>
            <a:ext cx="7578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swald"/>
                <a:ea typeface="Oswald"/>
                <a:cs typeface="Oswald"/>
                <a:sym typeface="Oswald"/>
              </a:rPr>
              <a:t>Sessions</a:t>
            </a:r>
            <a:endParaRPr b="1" sz="12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07" name="Google Shape;507;p76"/>
          <p:cNvSpPr txBox="1"/>
          <p:nvPr/>
        </p:nvSpPr>
        <p:spPr>
          <a:xfrm>
            <a:off x="2335796" y="2410150"/>
            <a:ext cx="5397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swald"/>
                <a:ea typeface="Oswald"/>
                <a:cs typeface="Oswald"/>
                <a:sym typeface="Oswald"/>
              </a:rPr>
              <a:t>Users</a:t>
            </a:r>
            <a:endParaRPr b="1" sz="12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08" name="Google Shape;508;p76"/>
          <p:cNvSpPr txBox="1"/>
          <p:nvPr/>
        </p:nvSpPr>
        <p:spPr>
          <a:xfrm>
            <a:off x="4252575" y="2405250"/>
            <a:ext cx="7578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swald"/>
                <a:ea typeface="Oswald"/>
                <a:cs typeface="Oswald"/>
                <a:sym typeface="Oswald"/>
              </a:rPr>
              <a:t>Features</a:t>
            </a:r>
            <a:endParaRPr b="1" sz="12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09" name="Google Shape;509;p76"/>
          <p:cNvSpPr txBox="1"/>
          <p:nvPr/>
        </p:nvSpPr>
        <p:spPr>
          <a:xfrm>
            <a:off x="6492477" y="2405250"/>
            <a:ext cx="8670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Segments</a:t>
            </a:r>
            <a:endParaRPr b="1" sz="12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7"/>
          <p:cNvSpPr txBox="1"/>
          <p:nvPr>
            <p:ph idx="4294967295" type="title"/>
          </p:nvPr>
        </p:nvSpPr>
        <p:spPr>
          <a:xfrm>
            <a:off x="328575" y="386600"/>
            <a:ext cx="6672600" cy="8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Business Travelers Dominate The Customer Base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But Retention Opportunities Span All Segments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515" name="Google Shape;515;p77"/>
          <p:cNvSpPr/>
          <p:nvPr/>
        </p:nvSpPr>
        <p:spPr>
          <a:xfrm>
            <a:off x="1304713" y="1597725"/>
            <a:ext cx="667800" cy="29256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79250" lIns="79250" spcFirstLastPara="1" rIns="79250" wrap="square" tIns="792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13"/>
              <a:t> </a:t>
            </a:r>
            <a:endParaRPr sz="1213"/>
          </a:p>
        </p:txBody>
      </p:sp>
      <p:sp>
        <p:nvSpPr>
          <p:cNvPr id="516" name="Google Shape;516;p77"/>
          <p:cNvSpPr/>
          <p:nvPr/>
        </p:nvSpPr>
        <p:spPr>
          <a:xfrm>
            <a:off x="2142825" y="2252808"/>
            <a:ext cx="667800" cy="22704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79250" lIns="79250" spcFirstLastPara="1" rIns="79250" wrap="square" tIns="792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13"/>
              <a:t> </a:t>
            </a:r>
            <a:endParaRPr sz="1213"/>
          </a:p>
        </p:txBody>
      </p:sp>
      <p:sp>
        <p:nvSpPr>
          <p:cNvPr id="517" name="Google Shape;517;p77"/>
          <p:cNvSpPr/>
          <p:nvPr/>
        </p:nvSpPr>
        <p:spPr>
          <a:xfrm>
            <a:off x="2980937" y="2511390"/>
            <a:ext cx="667800" cy="20115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79250" lIns="79250" spcFirstLastPara="1" rIns="79250" wrap="square" tIns="792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13"/>
              <a:t> </a:t>
            </a:r>
            <a:endParaRPr sz="1213"/>
          </a:p>
        </p:txBody>
      </p:sp>
      <p:sp>
        <p:nvSpPr>
          <p:cNvPr id="518" name="Google Shape;518;p77"/>
          <p:cNvSpPr/>
          <p:nvPr/>
        </p:nvSpPr>
        <p:spPr>
          <a:xfrm>
            <a:off x="3819049" y="2647348"/>
            <a:ext cx="667800" cy="18759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79250" lIns="79250" spcFirstLastPara="1" rIns="79250" wrap="square" tIns="792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13"/>
              <a:t> </a:t>
            </a:r>
            <a:endParaRPr sz="1213"/>
          </a:p>
        </p:txBody>
      </p:sp>
      <p:sp>
        <p:nvSpPr>
          <p:cNvPr id="519" name="Google Shape;519;p77"/>
          <p:cNvSpPr/>
          <p:nvPr/>
        </p:nvSpPr>
        <p:spPr>
          <a:xfrm>
            <a:off x="1304713" y="4600168"/>
            <a:ext cx="667800" cy="198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79250" lIns="79250" spcFirstLastPara="1" rIns="79250" wrap="square" tIns="792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6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Business </a:t>
            </a:r>
            <a:r>
              <a:rPr b="1" lang="en" sz="606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Traveler</a:t>
            </a:r>
            <a:endParaRPr b="1" sz="606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20" name="Google Shape;520;p77"/>
          <p:cNvSpPr/>
          <p:nvPr/>
        </p:nvSpPr>
        <p:spPr>
          <a:xfrm>
            <a:off x="2142825" y="4600168"/>
            <a:ext cx="667800" cy="198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79250" lIns="79250" spcFirstLastPara="1" rIns="79250" wrap="square" tIns="792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6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Leisure Explorer</a:t>
            </a:r>
            <a:endParaRPr b="1" sz="606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21" name="Google Shape;521;p77"/>
          <p:cNvSpPr/>
          <p:nvPr/>
        </p:nvSpPr>
        <p:spPr>
          <a:xfrm>
            <a:off x="2980938" y="4600168"/>
            <a:ext cx="667800" cy="198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79250" lIns="79250" spcFirstLastPara="1" rIns="79250" wrap="square" tIns="792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6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Young </a:t>
            </a:r>
            <a:endParaRPr b="1" sz="606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6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Escaper</a:t>
            </a:r>
            <a:endParaRPr b="1" sz="606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22" name="Google Shape;522;p77"/>
          <p:cNvSpPr/>
          <p:nvPr/>
        </p:nvSpPr>
        <p:spPr>
          <a:xfrm>
            <a:off x="3819050" y="4600168"/>
            <a:ext cx="667800" cy="198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79250" lIns="79250" spcFirstLastPara="1" rIns="79250" wrap="square" tIns="792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6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Family</a:t>
            </a:r>
            <a:endParaRPr b="1" sz="606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23" name="Google Shape;523;p77"/>
          <p:cNvSpPr/>
          <p:nvPr/>
        </p:nvSpPr>
        <p:spPr>
          <a:xfrm>
            <a:off x="1332151" y="1633047"/>
            <a:ext cx="612900" cy="612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79250" lIns="79250" spcFirstLastPara="1" rIns="79250" wrap="square" tIns="792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3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1,289</a:t>
            </a:r>
            <a:endParaRPr b="1" sz="953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24" name="Google Shape;524;p77"/>
          <p:cNvSpPr/>
          <p:nvPr/>
        </p:nvSpPr>
        <p:spPr>
          <a:xfrm>
            <a:off x="2170263" y="2317695"/>
            <a:ext cx="612900" cy="612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79250" lIns="79250" spcFirstLastPara="1" rIns="79250" wrap="square" tIns="792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3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945</a:t>
            </a:r>
            <a:endParaRPr b="1" sz="866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25" name="Google Shape;525;p77"/>
          <p:cNvSpPr/>
          <p:nvPr/>
        </p:nvSpPr>
        <p:spPr>
          <a:xfrm>
            <a:off x="3008376" y="2547511"/>
            <a:ext cx="612900" cy="612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79250" lIns="79250" spcFirstLastPara="1" rIns="79250" wrap="square" tIns="792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3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835</a:t>
            </a:r>
            <a:endParaRPr b="1" sz="953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26" name="Google Shape;526;p77"/>
          <p:cNvSpPr/>
          <p:nvPr/>
        </p:nvSpPr>
        <p:spPr>
          <a:xfrm>
            <a:off x="3846488" y="2698102"/>
            <a:ext cx="612900" cy="612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79250" lIns="79250" spcFirstLastPara="1" rIns="79250" wrap="square" tIns="792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3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754</a:t>
            </a:r>
            <a:endParaRPr b="1" sz="953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27" name="Google Shape;527;p77"/>
          <p:cNvSpPr/>
          <p:nvPr/>
        </p:nvSpPr>
        <p:spPr>
          <a:xfrm>
            <a:off x="4657162" y="3305874"/>
            <a:ext cx="667800" cy="1217100"/>
          </a:xfrm>
          <a:prstGeom prst="round2SameRect">
            <a:avLst>
              <a:gd fmla="val 48033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79250" lIns="79250" spcFirstLastPara="1" rIns="79250" wrap="square" tIns="792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13"/>
              <a:t> </a:t>
            </a:r>
            <a:endParaRPr sz="1213"/>
          </a:p>
        </p:txBody>
      </p:sp>
      <p:sp>
        <p:nvSpPr>
          <p:cNvPr id="528" name="Google Shape;528;p77"/>
          <p:cNvSpPr/>
          <p:nvPr/>
        </p:nvSpPr>
        <p:spPr>
          <a:xfrm>
            <a:off x="4657162" y="4600168"/>
            <a:ext cx="667800" cy="198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79250" lIns="79250" spcFirstLastPara="1" rIns="79250" wrap="square" tIns="792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6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Bargain Seeker</a:t>
            </a:r>
            <a:endParaRPr b="1" sz="606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29" name="Google Shape;529;p77"/>
          <p:cNvSpPr/>
          <p:nvPr/>
        </p:nvSpPr>
        <p:spPr>
          <a:xfrm>
            <a:off x="4684600" y="3335682"/>
            <a:ext cx="612900" cy="612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79250" lIns="79250" spcFirstLastPara="1" rIns="79250" wrap="square" tIns="792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3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544</a:t>
            </a:r>
            <a:endParaRPr b="1" sz="953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30" name="Google Shape;530;p77"/>
          <p:cNvSpPr/>
          <p:nvPr/>
        </p:nvSpPr>
        <p:spPr>
          <a:xfrm>
            <a:off x="5495274" y="3365476"/>
            <a:ext cx="667800" cy="1158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79250" lIns="79250" spcFirstLastPara="1" rIns="79250" wrap="square" tIns="792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13"/>
              <a:t> </a:t>
            </a:r>
            <a:endParaRPr sz="1213"/>
          </a:p>
        </p:txBody>
      </p:sp>
      <p:sp>
        <p:nvSpPr>
          <p:cNvPr id="531" name="Google Shape;531;p77"/>
          <p:cNvSpPr/>
          <p:nvPr/>
        </p:nvSpPr>
        <p:spPr>
          <a:xfrm>
            <a:off x="5495274" y="4600168"/>
            <a:ext cx="667800" cy="198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79250" lIns="79250" spcFirstLastPara="1" rIns="79250" wrap="square" tIns="792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6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Fresh Explorer</a:t>
            </a:r>
            <a:endParaRPr b="1" sz="606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32" name="Google Shape;532;p77"/>
          <p:cNvSpPr/>
          <p:nvPr/>
        </p:nvSpPr>
        <p:spPr>
          <a:xfrm>
            <a:off x="5522712" y="3400192"/>
            <a:ext cx="612900" cy="612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79250" lIns="79250" spcFirstLastPara="1" rIns="79250" wrap="square" tIns="792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3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539</a:t>
            </a:r>
            <a:endParaRPr b="1" sz="953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33" name="Google Shape;533;p77"/>
          <p:cNvSpPr/>
          <p:nvPr/>
        </p:nvSpPr>
        <p:spPr>
          <a:xfrm>
            <a:off x="6333386" y="3772659"/>
            <a:ext cx="667800" cy="760200"/>
          </a:xfrm>
          <a:prstGeom prst="round2SameRect">
            <a:avLst>
              <a:gd fmla="val 48033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79250" lIns="79250" spcFirstLastPara="1" rIns="79250" wrap="square" tIns="792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13"/>
              <a:t> </a:t>
            </a:r>
            <a:endParaRPr sz="1213"/>
          </a:p>
        </p:txBody>
      </p:sp>
      <p:sp>
        <p:nvSpPr>
          <p:cNvPr id="534" name="Google Shape;534;p77"/>
          <p:cNvSpPr/>
          <p:nvPr/>
        </p:nvSpPr>
        <p:spPr>
          <a:xfrm>
            <a:off x="6333387" y="4600168"/>
            <a:ext cx="667800" cy="198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79250" lIns="79250" spcFirstLastPara="1" rIns="79250" wrap="square" tIns="792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6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Window Shopper</a:t>
            </a:r>
            <a:endParaRPr b="1" sz="606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35" name="Google Shape;535;p77"/>
          <p:cNvSpPr/>
          <p:nvPr/>
        </p:nvSpPr>
        <p:spPr>
          <a:xfrm>
            <a:off x="6360825" y="3762728"/>
            <a:ext cx="612900" cy="612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79250" lIns="79250" spcFirstLastPara="1" rIns="79250" wrap="square" tIns="792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3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446</a:t>
            </a:r>
            <a:endParaRPr b="1" sz="953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36" name="Google Shape;536;p77"/>
          <p:cNvSpPr/>
          <p:nvPr/>
        </p:nvSpPr>
        <p:spPr>
          <a:xfrm>
            <a:off x="7171498" y="3812382"/>
            <a:ext cx="667800" cy="710700"/>
          </a:xfrm>
          <a:prstGeom prst="round2SameRect">
            <a:avLst>
              <a:gd fmla="val 47238" name="adj1"/>
              <a:gd fmla="val 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79250" lIns="79250" spcFirstLastPara="1" rIns="79250" wrap="square" tIns="792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13"/>
              <a:t> </a:t>
            </a:r>
            <a:endParaRPr sz="1213"/>
          </a:p>
        </p:txBody>
      </p:sp>
      <p:sp>
        <p:nvSpPr>
          <p:cNvPr id="537" name="Google Shape;537;p77"/>
          <p:cNvSpPr/>
          <p:nvPr/>
        </p:nvSpPr>
        <p:spPr>
          <a:xfrm>
            <a:off x="7171499" y="4600168"/>
            <a:ext cx="667800" cy="1983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79250" lIns="79250" spcFirstLastPara="1" rIns="79250" wrap="square" tIns="792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6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Frequent Flyer</a:t>
            </a:r>
            <a:endParaRPr b="1" sz="606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38" name="Google Shape;538;p77"/>
          <p:cNvSpPr/>
          <p:nvPr/>
        </p:nvSpPr>
        <p:spPr>
          <a:xfrm>
            <a:off x="7198937" y="3846258"/>
            <a:ext cx="612900" cy="612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79250" lIns="79250" spcFirstLastPara="1" rIns="79250" wrap="square" tIns="792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3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430</a:t>
            </a:r>
            <a:endParaRPr b="1" sz="953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3" name="Google Shape;543;p78"/>
          <p:cNvGraphicFramePr/>
          <p:nvPr/>
        </p:nvGraphicFramePr>
        <p:xfrm>
          <a:off x="952500" y="1081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{D179CA76-02A7-4BBE-A595-4275968D1A36}</a:tableStyleId>
              </a:tblPr>
              <a:tblGrid>
                <a:gridCol w="2055050"/>
                <a:gridCol w="277095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aviraj"/>
                          <a:ea typeface="Taviraj"/>
                          <a:cs typeface="Taviraj"/>
                          <a:sym typeface="Taviraj"/>
                        </a:rPr>
                        <a:t>Segment</a:t>
                      </a:r>
                      <a:endParaRPr sz="1100">
                        <a:latin typeface="Taviraj"/>
                        <a:ea typeface="Taviraj"/>
                        <a:cs typeface="Taviraj"/>
                        <a:sym typeface="Taviraj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aviraj"/>
                          <a:ea typeface="Taviraj"/>
                          <a:cs typeface="Taviraj"/>
                          <a:sym typeface="Taviraj"/>
                        </a:rPr>
                        <a:t>Features (selected)</a:t>
                      </a:r>
                      <a:endParaRPr sz="1100">
                        <a:latin typeface="Taviraj"/>
                        <a:ea typeface="Taviraj"/>
                        <a:cs typeface="Taviraj"/>
                        <a:sym typeface="Taviraj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aviraj"/>
                          <a:ea typeface="Taviraj"/>
                          <a:cs typeface="Taviraj"/>
                          <a:sym typeface="Taviraj"/>
                        </a:rPr>
                        <a:t>Perk</a:t>
                      </a:r>
                      <a:endParaRPr sz="1100">
                        <a:latin typeface="Taviraj"/>
                        <a:ea typeface="Taviraj"/>
                        <a:cs typeface="Taviraj"/>
                        <a:sym typeface="Taviraj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aviraj"/>
                          <a:ea typeface="Taviraj"/>
                          <a:cs typeface="Taviraj"/>
                          <a:sym typeface="Taviraj"/>
                        </a:rPr>
                        <a:t>Business Traveler (~22%)</a:t>
                      </a:r>
                      <a:endParaRPr sz="1100">
                        <a:latin typeface="Taviraj"/>
                        <a:ea typeface="Taviraj"/>
                        <a:cs typeface="Taviraj"/>
                        <a:sym typeface="Taviraj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aviraj"/>
                          <a:ea typeface="Taviraj"/>
                          <a:cs typeface="Taviraj"/>
                          <a:sym typeface="Taviraj"/>
                        </a:rPr>
                        <a:t>short weekday trips, minimal baggage</a:t>
                      </a:r>
                      <a:endParaRPr sz="1100">
                        <a:latin typeface="Taviraj"/>
                        <a:ea typeface="Taviraj"/>
                        <a:cs typeface="Taviraj"/>
                        <a:sym typeface="Taviraj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aviraj"/>
                          <a:ea typeface="Taviraj"/>
                          <a:cs typeface="Taviraj"/>
                          <a:sym typeface="Taviraj"/>
                        </a:rPr>
                        <a:t>Priority Boarding</a:t>
                      </a:r>
                      <a:endParaRPr b="1" sz="1100">
                        <a:latin typeface="Taviraj"/>
                        <a:ea typeface="Taviraj"/>
                        <a:cs typeface="Taviraj"/>
                        <a:sym typeface="Taviraj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aviraj"/>
                          <a:ea typeface="Taviraj"/>
                          <a:cs typeface="Taviraj"/>
                          <a:sym typeface="Taviraj"/>
                        </a:rPr>
                        <a:t>Leisure Explorer </a:t>
                      </a:r>
                      <a:r>
                        <a:rPr lang="en" sz="1100">
                          <a:latin typeface="Taviraj"/>
                          <a:ea typeface="Taviraj"/>
                          <a:cs typeface="Taviraj"/>
                          <a:sym typeface="Taviraj"/>
                        </a:rPr>
                        <a:t>(~16%)</a:t>
                      </a:r>
                      <a:endParaRPr sz="1100">
                        <a:latin typeface="Taviraj"/>
                        <a:ea typeface="Taviraj"/>
                        <a:cs typeface="Taviraj"/>
                        <a:sym typeface="Taviraj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aviraj"/>
                          <a:ea typeface="Taviraj"/>
                          <a:cs typeface="Taviraj"/>
                          <a:sym typeface="Taviraj"/>
                        </a:rPr>
                        <a:t>general leisure-oriented trips, no distinct or extreme behavioral patterns</a:t>
                      </a:r>
                      <a:endParaRPr sz="1100">
                        <a:latin typeface="Taviraj"/>
                        <a:ea typeface="Taviraj"/>
                        <a:cs typeface="Taviraj"/>
                        <a:sym typeface="Taviraj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aviraj"/>
                          <a:ea typeface="Taviraj"/>
                          <a:cs typeface="Taviraj"/>
                          <a:sym typeface="Taviraj"/>
                        </a:rPr>
                        <a:t>Seasonal Promotions</a:t>
                      </a:r>
                      <a:endParaRPr b="1" sz="1100">
                        <a:latin typeface="Taviraj"/>
                        <a:ea typeface="Taviraj"/>
                        <a:cs typeface="Taviraj"/>
                        <a:sym typeface="Taviraj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aviraj"/>
                          <a:ea typeface="Taviraj"/>
                          <a:cs typeface="Taviraj"/>
                          <a:sym typeface="Taviraj"/>
                        </a:rPr>
                        <a:t>Young Escaper (~14%)</a:t>
                      </a:r>
                      <a:endParaRPr sz="1100">
                        <a:latin typeface="Taviraj"/>
                        <a:ea typeface="Taviraj"/>
                        <a:cs typeface="Taviraj"/>
                        <a:sym typeface="Taviraj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aviraj"/>
                          <a:ea typeface="Taviraj"/>
                          <a:cs typeface="Taviraj"/>
                          <a:sym typeface="Taviraj"/>
                        </a:rPr>
                        <a:t>under 30, short trips, budget</a:t>
                      </a:r>
                      <a:endParaRPr sz="1100">
                        <a:latin typeface="Taviraj"/>
                        <a:ea typeface="Taviraj"/>
                        <a:cs typeface="Taviraj"/>
                        <a:sym typeface="Taviraj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aviraj"/>
                          <a:ea typeface="Taviraj"/>
                          <a:cs typeface="Taviraj"/>
                          <a:sym typeface="Taviraj"/>
                        </a:rPr>
                        <a:t>Last-minute Deals</a:t>
                      </a:r>
                      <a:endParaRPr b="1" sz="1100">
                        <a:latin typeface="Taviraj"/>
                        <a:ea typeface="Taviraj"/>
                        <a:cs typeface="Taviraj"/>
                        <a:sym typeface="Taviraj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aviraj"/>
                          <a:ea typeface="Taviraj"/>
                          <a:cs typeface="Taviraj"/>
                          <a:sym typeface="Taviraj"/>
                        </a:rPr>
                        <a:t>Family </a:t>
                      </a:r>
                      <a:r>
                        <a:rPr lang="en" sz="1100">
                          <a:latin typeface="Taviraj"/>
                          <a:ea typeface="Taviraj"/>
                          <a:cs typeface="Taviraj"/>
                          <a:sym typeface="Taviraj"/>
                        </a:rPr>
                        <a:t>(~13%)</a:t>
                      </a:r>
                      <a:endParaRPr sz="1100">
                        <a:latin typeface="Taviraj"/>
                        <a:ea typeface="Taviraj"/>
                        <a:cs typeface="Taviraj"/>
                        <a:sym typeface="Taviraj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aviraj"/>
                          <a:ea typeface="Taviraj"/>
                          <a:cs typeface="Taviraj"/>
                          <a:sym typeface="Taviraj"/>
                        </a:rPr>
                        <a:t>group travel, bags, kids</a:t>
                      </a:r>
                      <a:endParaRPr sz="1100">
                        <a:latin typeface="Taviraj"/>
                        <a:ea typeface="Taviraj"/>
                        <a:cs typeface="Taviraj"/>
                        <a:sym typeface="Taviraj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aviraj"/>
                          <a:ea typeface="Taviraj"/>
                          <a:cs typeface="Taviraj"/>
                          <a:sym typeface="Taviraj"/>
                        </a:rPr>
                        <a:t>Free Checked Bag</a:t>
                      </a:r>
                      <a:endParaRPr b="1" sz="1100">
                        <a:latin typeface="Taviraj"/>
                        <a:ea typeface="Taviraj"/>
                        <a:cs typeface="Taviraj"/>
                        <a:sym typeface="Taviraj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aviraj"/>
                          <a:ea typeface="Taviraj"/>
                          <a:cs typeface="Taviraj"/>
                          <a:sym typeface="Taviraj"/>
                        </a:rPr>
                        <a:t>Bargain Seeker </a:t>
                      </a:r>
                      <a:r>
                        <a:rPr lang="en" sz="1100">
                          <a:latin typeface="Taviraj"/>
                          <a:ea typeface="Taviraj"/>
                          <a:cs typeface="Taviraj"/>
                          <a:sym typeface="Taviraj"/>
                        </a:rPr>
                        <a:t>(~9%)</a:t>
                      </a:r>
                      <a:endParaRPr sz="1100">
                        <a:latin typeface="Taviraj"/>
                        <a:ea typeface="Taviraj"/>
                        <a:cs typeface="Taviraj"/>
                        <a:sym typeface="Taviraj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aviraj"/>
                          <a:ea typeface="Taviraj"/>
                          <a:cs typeface="Taviraj"/>
                          <a:sym typeface="Taviraj"/>
                        </a:rPr>
                        <a:t>price-driven</a:t>
                      </a:r>
                      <a:endParaRPr sz="1100">
                        <a:latin typeface="Taviraj"/>
                        <a:ea typeface="Taviraj"/>
                        <a:cs typeface="Taviraj"/>
                        <a:sym typeface="Taviraj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aviraj"/>
                          <a:ea typeface="Taviraj"/>
                          <a:cs typeface="Taviraj"/>
                          <a:sym typeface="Taviraj"/>
                        </a:rPr>
                        <a:t>Personalized Discount Alerts</a:t>
                      </a:r>
                      <a:endParaRPr b="1" sz="1100">
                        <a:latin typeface="Taviraj"/>
                        <a:ea typeface="Taviraj"/>
                        <a:cs typeface="Taviraj"/>
                        <a:sym typeface="Taviraj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aviraj"/>
                          <a:ea typeface="Taviraj"/>
                          <a:cs typeface="Taviraj"/>
                          <a:sym typeface="Taviraj"/>
                        </a:rPr>
                        <a:t>Fresh Explorer </a:t>
                      </a:r>
                      <a:r>
                        <a:rPr lang="en" sz="1100">
                          <a:latin typeface="Taviraj"/>
                          <a:ea typeface="Taviraj"/>
                          <a:cs typeface="Taviraj"/>
                          <a:sym typeface="Taviraj"/>
                        </a:rPr>
                        <a:t>(~9%)</a:t>
                      </a:r>
                      <a:endParaRPr sz="1100">
                        <a:latin typeface="Taviraj"/>
                        <a:ea typeface="Taviraj"/>
                        <a:cs typeface="Taviraj"/>
                        <a:sym typeface="Taviraj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aviraj"/>
                          <a:ea typeface="Taviraj"/>
                          <a:cs typeface="Taviraj"/>
                          <a:sym typeface="Taviraj"/>
                        </a:rPr>
                        <a:t>just signed up (within last 28 days)</a:t>
                      </a:r>
                      <a:endParaRPr sz="1100">
                        <a:latin typeface="Taviraj"/>
                        <a:ea typeface="Taviraj"/>
                        <a:cs typeface="Taviraj"/>
                        <a:sym typeface="Taviraj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aviraj"/>
                          <a:ea typeface="Taviraj"/>
                          <a:cs typeface="Taviraj"/>
                          <a:sym typeface="Taviraj"/>
                        </a:rPr>
                        <a:t>Welcome Voucher</a:t>
                      </a:r>
                      <a:endParaRPr b="1" sz="1100">
                        <a:latin typeface="Taviraj"/>
                        <a:ea typeface="Taviraj"/>
                        <a:cs typeface="Taviraj"/>
                        <a:sym typeface="Taviraj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aviraj"/>
                          <a:ea typeface="Taviraj"/>
                          <a:cs typeface="Taviraj"/>
                          <a:sym typeface="Taviraj"/>
                        </a:rPr>
                        <a:t>Window Shopper </a:t>
                      </a:r>
                      <a:r>
                        <a:rPr lang="en" sz="1100">
                          <a:latin typeface="Taviraj"/>
                          <a:ea typeface="Taviraj"/>
                          <a:cs typeface="Taviraj"/>
                          <a:sym typeface="Taviraj"/>
                        </a:rPr>
                        <a:t>(~8%)</a:t>
                      </a:r>
                      <a:endParaRPr sz="1100">
                        <a:latin typeface="Taviraj"/>
                        <a:ea typeface="Taviraj"/>
                        <a:cs typeface="Taviraj"/>
                        <a:sym typeface="Taviraj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aviraj"/>
                          <a:ea typeface="Taviraj"/>
                          <a:cs typeface="Taviraj"/>
                          <a:sym typeface="Taviraj"/>
                        </a:rPr>
                        <a:t>no bookings</a:t>
                      </a:r>
                      <a:endParaRPr sz="1100">
                        <a:latin typeface="Taviraj"/>
                        <a:ea typeface="Taviraj"/>
                        <a:cs typeface="Taviraj"/>
                        <a:sym typeface="Taviraj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aviraj"/>
                          <a:ea typeface="Taviraj"/>
                          <a:cs typeface="Taviraj"/>
                          <a:sym typeface="Taviraj"/>
                        </a:rPr>
                        <a:t>Wishlist &amp; Price Alerts</a:t>
                      </a:r>
                      <a:endParaRPr b="1" sz="1100">
                        <a:latin typeface="Taviraj"/>
                        <a:ea typeface="Taviraj"/>
                        <a:cs typeface="Taviraj"/>
                        <a:sym typeface="Taviraj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aviraj"/>
                          <a:ea typeface="Taviraj"/>
                          <a:cs typeface="Taviraj"/>
                          <a:sym typeface="Taviraj"/>
                        </a:rPr>
                        <a:t>Frequent Flyer </a:t>
                      </a:r>
                      <a:r>
                        <a:rPr lang="en" sz="1100">
                          <a:latin typeface="Taviraj"/>
                          <a:ea typeface="Taviraj"/>
                          <a:cs typeface="Taviraj"/>
                          <a:sym typeface="Taviraj"/>
                        </a:rPr>
                        <a:t>(~7%)</a:t>
                      </a:r>
                      <a:endParaRPr sz="1100">
                        <a:latin typeface="Taviraj"/>
                        <a:ea typeface="Taviraj"/>
                        <a:cs typeface="Taviraj"/>
                        <a:sym typeface="Taviraj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aviraj"/>
                          <a:ea typeface="Taviraj"/>
                          <a:cs typeface="Taviraj"/>
                          <a:sym typeface="Taviraj"/>
                        </a:rPr>
                        <a:t>h</a:t>
                      </a:r>
                      <a:r>
                        <a:rPr lang="en" sz="1100">
                          <a:latin typeface="Taviraj"/>
                          <a:ea typeface="Taviraj"/>
                          <a:cs typeface="Taviraj"/>
                          <a:sym typeface="Taviraj"/>
                        </a:rPr>
                        <a:t>ighest booking-rate</a:t>
                      </a:r>
                      <a:endParaRPr sz="1100">
                        <a:latin typeface="Taviraj"/>
                        <a:ea typeface="Taviraj"/>
                        <a:cs typeface="Taviraj"/>
                        <a:sym typeface="Taviraj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Taviraj"/>
                          <a:ea typeface="Taviraj"/>
                          <a:cs typeface="Taviraj"/>
                          <a:sym typeface="Taviraj"/>
                        </a:rPr>
                        <a:t>Loyalty + Bundles</a:t>
                      </a:r>
                      <a:endParaRPr b="1" sz="1100">
                        <a:latin typeface="Taviraj"/>
                        <a:ea typeface="Taviraj"/>
                        <a:cs typeface="Taviraj"/>
                        <a:sym typeface="Taviraj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44" name="Google Shape;544;p78"/>
          <p:cNvSpPr txBox="1"/>
          <p:nvPr>
            <p:ph idx="4294967295" type="title"/>
          </p:nvPr>
        </p:nvSpPr>
        <p:spPr>
          <a:xfrm>
            <a:off x="328575" y="386600"/>
            <a:ext cx="6672600" cy="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Personalized Perks For A Diverse Customer Base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9"/>
          <p:cNvSpPr txBox="1"/>
          <p:nvPr>
            <p:ph idx="4294967295" type="title"/>
          </p:nvPr>
        </p:nvSpPr>
        <p:spPr>
          <a:xfrm>
            <a:off x="328575" y="386600"/>
            <a:ext cx="6672600" cy="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Who Are Our Customers?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550" name="Google Shape;550;p79"/>
          <p:cNvSpPr txBox="1"/>
          <p:nvPr/>
        </p:nvSpPr>
        <p:spPr>
          <a:xfrm>
            <a:off x="4381925" y="1175025"/>
            <a:ext cx="3889800" cy="30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latin typeface="Taviraj"/>
                <a:ea typeface="Taviraj"/>
                <a:cs typeface="Taviraj"/>
                <a:sym typeface="Taviraj"/>
              </a:rPr>
              <a:t>Carol, 51</a:t>
            </a:r>
            <a:br>
              <a:rPr b="1" lang="en" sz="1300">
                <a:latin typeface="Taviraj"/>
                <a:ea typeface="Taviraj"/>
                <a:cs typeface="Taviraj"/>
                <a:sym typeface="Taviraj"/>
              </a:rPr>
            </a:br>
            <a:r>
              <a:rPr lang="en" sz="1300">
                <a:latin typeface="Taviraj"/>
                <a:ea typeface="Taviraj"/>
                <a:cs typeface="Taviraj"/>
                <a:sym typeface="Taviraj"/>
              </a:rPr>
              <a:t>Business Traveler (~22%)</a:t>
            </a:r>
            <a:endParaRPr sz="1100">
              <a:latin typeface="Taviraj"/>
              <a:ea typeface="Taviraj"/>
              <a:cs typeface="Taviraj"/>
              <a:sym typeface="Taviraj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Taviraj"/>
                <a:ea typeface="Taviraj"/>
                <a:cs typeface="Taviraj"/>
                <a:sym typeface="Taviraj"/>
              </a:rPr>
              <a:t>Job:</a:t>
            </a:r>
            <a:r>
              <a:rPr lang="en" sz="1100">
                <a:latin typeface="Taviraj"/>
                <a:ea typeface="Taviraj"/>
                <a:cs typeface="Taviraj"/>
                <a:sym typeface="Taviraj"/>
              </a:rPr>
              <a:t> Sales Manager</a:t>
            </a:r>
            <a:br>
              <a:rPr lang="en" sz="1100">
                <a:latin typeface="Taviraj"/>
                <a:ea typeface="Taviraj"/>
                <a:cs typeface="Taviraj"/>
                <a:sym typeface="Taviraj"/>
              </a:rPr>
            </a:br>
            <a:endParaRPr sz="1100">
              <a:latin typeface="Taviraj"/>
              <a:ea typeface="Taviraj"/>
              <a:cs typeface="Taviraj"/>
              <a:sym typeface="Taviraj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Taviraj"/>
                <a:ea typeface="Taviraj"/>
                <a:cs typeface="Taviraj"/>
                <a:sym typeface="Taviraj"/>
              </a:rPr>
              <a:t>Behavior:</a:t>
            </a:r>
            <a:r>
              <a:rPr lang="en" sz="1100">
                <a:latin typeface="Taviraj"/>
                <a:ea typeface="Taviraj"/>
                <a:cs typeface="Taviraj"/>
                <a:sym typeface="Taviraj"/>
              </a:rPr>
              <a:t> Regular weekday trips, short stays, hand luggage only, fast booking with little browsing</a:t>
            </a:r>
            <a:br>
              <a:rPr lang="en" sz="1100">
                <a:latin typeface="Taviraj"/>
                <a:ea typeface="Taviraj"/>
                <a:cs typeface="Taviraj"/>
                <a:sym typeface="Taviraj"/>
              </a:rPr>
            </a:br>
            <a:endParaRPr sz="1100">
              <a:latin typeface="Taviraj"/>
              <a:ea typeface="Taviraj"/>
              <a:cs typeface="Taviraj"/>
              <a:sym typeface="Taviraj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Taviraj"/>
                <a:ea typeface="Taviraj"/>
                <a:cs typeface="Taviraj"/>
                <a:sym typeface="Taviraj"/>
              </a:rPr>
              <a:t>Perk Fit:</a:t>
            </a:r>
            <a:r>
              <a:rPr lang="en" sz="1100">
                <a:latin typeface="Taviraj"/>
                <a:ea typeface="Taviraj"/>
                <a:cs typeface="Taviraj"/>
                <a:sym typeface="Taviraj"/>
              </a:rPr>
              <a:t> Priority Boarding</a:t>
            </a:r>
            <a:br>
              <a:rPr lang="en" sz="1100">
                <a:latin typeface="Taviraj"/>
                <a:ea typeface="Taviraj"/>
                <a:cs typeface="Taviraj"/>
                <a:sym typeface="Taviraj"/>
              </a:rPr>
            </a:br>
            <a:endParaRPr sz="1100">
              <a:latin typeface="Taviraj"/>
              <a:ea typeface="Taviraj"/>
              <a:cs typeface="Taviraj"/>
              <a:sym typeface="Taviraj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500">
                <a:latin typeface="Taviraj"/>
                <a:ea typeface="Taviraj"/>
                <a:cs typeface="Taviraj"/>
                <a:sym typeface="Taviraj"/>
              </a:rPr>
              <a:t>“I need to be in and out quickly. </a:t>
            </a:r>
            <a:br>
              <a:rPr i="1" lang="en" sz="1500">
                <a:latin typeface="Taviraj"/>
                <a:ea typeface="Taviraj"/>
                <a:cs typeface="Taviraj"/>
                <a:sym typeface="Taviraj"/>
              </a:rPr>
            </a:br>
            <a:r>
              <a:rPr i="1" lang="en" sz="1500">
                <a:latin typeface="Taviraj"/>
                <a:ea typeface="Taviraj"/>
                <a:cs typeface="Taviraj"/>
                <a:sym typeface="Taviraj"/>
              </a:rPr>
              <a:t>Time matters more than money.”</a:t>
            </a:r>
            <a:endParaRPr i="1" sz="1500">
              <a:latin typeface="Taviraj"/>
              <a:ea typeface="Taviraj"/>
              <a:cs typeface="Taviraj"/>
              <a:sym typeface="Taviraj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aviraj Light"/>
              <a:ea typeface="Taviraj Light"/>
              <a:cs typeface="Taviraj Light"/>
              <a:sym typeface="Taviraj Light"/>
            </a:endParaRPr>
          </a:p>
        </p:txBody>
      </p:sp>
      <p:pic>
        <p:nvPicPr>
          <p:cNvPr id="551" name="Google Shape;55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525" y="1175025"/>
            <a:ext cx="2080174" cy="3120276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79"/>
          <p:cNvSpPr txBox="1"/>
          <p:nvPr/>
        </p:nvSpPr>
        <p:spPr>
          <a:xfrm>
            <a:off x="4999800" y="4668825"/>
            <a:ext cx="37038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Taviraj Light"/>
                <a:ea typeface="Taviraj Light"/>
                <a:cs typeface="Taviraj Light"/>
                <a:sym typeface="Taviraj Light"/>
              </a:rPr>
              <a:t>Personas and images are fictional and generated for illustrative purposes (images created with ChatGPT).</a:t>
            </a:r>
            <a:endParaRPr sz="600">
              <a:latin typeface="Taviraj Light"/>
              <a:ea typeface="Taviraj Light"/>
              <a:cs typeface="Taviraj Light"/>
              <a:sym typeface="Taviraj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0"/>
          <p:cNvSpPr txBox="1"/>
          <p:nvPr>
            <p:ph idx="4294967295" type="title"/>
          </p:nvPr>
        </p:nvSpPr>
        <p:spPr>
          <a:xfrm>
            <a:off x="328575" y="386600"/>
            <a:ext cx="6672600" cy="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Who Are Our Customers?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558" name="Google Shape;558;p80"/>
          <p:cNvSpPr txBox="1"/>
          <p:nvPr/>
        </p:nvSpPr>
        <p:spPr>
          <a:xfrm>
            <a:off x="4381925" y="1175025"/>
            <a:ext cx="3889800" cy="30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latin typeface="Taviraj"/>
                <a:ea typeface="Taviraj"/>
                <a:cs typeface="Taviraj"/>
                <a:sym typeface="Taviraj"/>
              </a:rPr>
              <a:t>Carlos</a:t>
            </a:r>
            <a:r>
              <a:rPr b="1" lang="en" sz="1300">
                <a:latin typeface="Taviraj"/>
                <a:ea typeface="Taviraj"/>
                <a:cs typeface="Taviraj"/>
                <a:sym typeface="Taviraj"/>
              </a:rPr>
              <a:t>, 40 - </a:t>
            </a:r>
            <a:r>
              <a:rPr lang="en" sz="1300">
                <a:latin typeface="Taviraj"/>
                <a:ea typeface="Taviraj"/>
                <a:cs typeface="Taviraj"/>
                <a:sym typeface="Taviraj"/>
              </a:rPr>
              <a:t>married, 2 kids</a:t>
            </a:r>
            <a:br>
              <a:rPr lang="en" sz="1300">
                <a:latin typeface="Taviraj"/>
                <a:ea typeface="Taviraj"/>
                <a:cs typeface="Taviraj"/>
                <a:sym typeface="Taviraj"/>
              </a:rPr>
            </a:br>
            <a:r>
              <a:rPr lang="en" sz="1300">
                <a:latin typeface="Taviraj"/>
                <a:ea typeface="Taviraj"/>
                <a:cs typeface="Taviraj"/>
                <a:sym typeface="Taviraj"/>
              </a:rPr>
              <a:t>Family (~13%)</a:t>
            </a:r>
            <a:endParaRPr sz="1300">
              <a:latin typeface="Taviraj"/>
              <a:ea typeface="Taviraj"/>
              <a:cs typeface="Taviraj"/>
              <a:sym typeface="Taviraj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Taviraj"/>
                <a:ea typeface="Taviraj"/>
                <a:cs typeface="Taviraj"/>
                <a:sym typeface="Taviraj"/>
              </a:rPr>
              <a:t>Job:</a:t>
            </a:r>
            <a:r>
              <a:rPr lang="en" sz="1100">
                <a:latin typeface="Taviraj"/>
                <a:ea typeface="Taviraj"/>
                <a:cs typeface="Taviraj"/>
                <a:sym typeface="Taviraj"/>
              </a:rPr>
              <a:t> Teacher</a:t>
            </a:r>
            <a:br>
              <a:rPr lang="en" sz="1100">
                <a:latin typeface="Taviraj"/>
                <a:ea typeface="Taviraj"/>
                <a:cs typeface="Taviraj"/>
                <a:sym typeface="Taviraj"/>
              </a:rPr>
            </a:br>
            <a:endParaRPr sz="1100">
              <a:latin typeface="Taviraj"/>
              <a:ea typeface="Taviraj"/>
              <a:cs typeface="Taviraj"/>
              <a:sym typeface="Taviraj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Taviraj"/>
                <a:ea typeface="Taviraj"/>
                <a:cs typeface="Taviraj"/>
                <a:sym typeface="Taviraj"/>
              </a:rPr>
              <a:t>Behavior:</a:t>
            </a:r>
            <a:r>
              <a:rPr lang="en" sz="1100">
                <a:latin typeface="Taviraj"/>
                <a:ea typeface="Taviraj"/>
                <a:cs typeface="Taviraj"/>
                <a:sym typeface="Taviraj"/>
              </a:rPr>
              <a:t> Multiple seats per booking, extra luggage, longer stays, school holiday travel</a:t>
            </a:r>
            <a:br>
              <a:rPr lang="en" sz="1100">
                <a:latin typeface="Taviraj"/>
                <a:ea typeface="Taviraj"/>
                <a:cs typeface="Taviraj"/>
                <a:sym typeface="Taviraj"/>
              </a:rPr>
            </a:br>
            <a:endParaRPr sz="1100">
              <a:latin typeface="Taviraj"/>
              <a:ea typeface="Taviraj"/>
              <a:cs typeface="Taviraj"/>
              <a:sym typeface="Taviraj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Taviraj"/>
                <a:ea typeface="Taviraj"/>
                <a:cs typeface="Taviraj"/>
                <a:sym typeface="Taviraj"/>
              </a:rPr>
              <a:t>Perk Fit:</a:t>
            </a:r>
            <a:r>
              <a:rPr lang="en" sz="1100">
                <a:latin typeface="Taviraj"/>
                <a:ea typeface="Taviraj"/>
                <a:cs typeface="Taviraj"/>
                <a:sym typeface="Taviraj"/>
              </a:rPr>
              <a:t> Free Checked Bag</a:t>
            </a:r>
            <a:br>
              <a:rPr lang="en" sz="1100">
                <a:latin typeface="Taviraj"/>
                <a:ea typeface="Taviraj"/>
                <a:cs typeface="Taviraj"/>
                <a:sym typeface="Taviraj"/>
              </a:rPr>
            </a:br>
            <a:endParaRPr sz="1100">
              <a:latin typeface="Taviraj"/>
              <a:ea typeface="Taviraj"/>
              <a:cs typeface="Taviraj"/>
              <a:sym typeface="Taviraj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500">
                <a:latin typeface="Taviraj"/>
                <a:ea typeface="Taviraj"/>
                <a:cs typeface="Taviraj"/>
                <a:sym typeface="Taviraj"/>
              </a:rPr>
              <a:t>“Traveling with kids means extra bags and planning. Any support helps.”</a:t>
            </a:r>
            <a:endParaRPr b="1" sz="1700">
              <a:latin typeface="Taviraj"/>
              <a:ea typeface="Taviraj"/>
              <a:cs typeface="Taviraj"/>
              <a:sym typeface="Taviraj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aviraj Light"/>
              <a:ea typeface="Taviraj Light"/>
              <a:cs typeface="Taviraj Light"/>
              <a:sym typeface="Taviraj Light"/>
            </a:endParaRPr>
          </a:p>
        </p:txBody>
      </p:sp>
      <p:pic>
        <p:nvPicPr>
          <p:cNvPr id="559" name="Google Shape;55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525" y="1175038"/>
            <a:ext cx="2080174" cy="3120261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80"/>
          <p:cNvSpPr txBox="1"/>
          <p:nvPr/>
        </p:nvSpPr>
        <p:spPr>
          <a:xfrm>
            <a:off x="4999800" y="4668825"/>
            <a:ext cx="37038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Taviraj Light"/>
                <a:ea typeface="Taviraj Light"/>
                <a:cs typeface="Taviraj Light"/>
                <a:sym typeface="Taviraj Light"/>
              </a:rPr>
              <a:t>Personas and images are fictional and generated for illustrative purposes (images created with ChatGPT).</a:t>
            </a:r>
            <a:endParaRPr sz="600">
              <a:latin typeface="Taviraj Light"/>
              <a:ea typeface="Taviraj Light"/>
              <a:cs typeface="Taviraj Light"/>
              <a:sym typeface="Taviraj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1"/>
          <p:cNvSpPr txBox="1"/>
          <p:nvPr>
            <p:ph idx="4294967295" type="title"/>
          </p:nvPr>
        </p:nvSpPr>
        <p:spPr>
          <a:xfrm>
            <a:off x="328575" y="386600"/>
            <a:ext cx="6672600" cy="5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Who Are Our Customers?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566" name="Google Shape;566;p81"/>
          <p:cNvSpPr txBox="1"/>
          <p:nvPr/>
        </p:nvSpPr>
        <p:spPr>
          <a:xfrm>
            <a:off x="4381925" y="1175025"/>
            <a:ext cx="3889800" cy="30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latin typeface="Taviraj"/>
                <a:ea typeface="Taviraj"/>
                <a:cs typeface="Taviraj"/>
                <a:sym typeface="Taviraj"/>
              </a:rPr>
              <a:t>Amina</a:t>
            </a:r>
            <a:r>
              <a:rPr b="1" lang="en" sz="1300">
                <a:latin typeface="Taviraj"/>
                <a:ea typeface="Taviraj"/>
                <a:cs typeface="Taviraj"/>
                <a:sym typeface="Taviraj"/>
              </a:rPr>
              <a:t>, 23</a:t>
            </a:r>
            <a:br>
              <a:rPr b="1" lang="en" sz="1300">
                <a:latin typeface="Taviraj"/>
                <a:ea typeface="Taviraj"/>
                <a:cs typeface="Taviraj"/>
                <a:sym typeface="Taviraj"/>
              </a:rPr>
            </a:br>
            <a:r>
              <a:rPr lang="en" sz="1300">
                <a:latin typeface="Taviraj"/>
                <a:ea typeface="Taviraj"/>
                <a:cs typeface="Taviraj"/>
                <a:sym typeface="Taviraj"/>
              </a:rPr>
              <a:t>Young Escaper (~14%)</a:t>
            </a:r>
            <a:endParaRPr sz="1100">
              <a:latin typeface="Taviraj"/>
              <a:ea typeface="Taviraj"/>
              <a:cs typeface="Taviraj"/>
              <a:sym typeface="Taviraj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Taviraj"/>
                <a:ea typeface="Taviraj"/>
                <a:cs typeface="Taviraj"/>
                <a:sym typeface="Taviraj"/>
              </a:rPr>
              <a:t>Job:</a:t>
            </a:r>
            <a:r>
              <a:rPr lang="en" sz="1100">
                <a:latin typeface="Taviraj"/>
                <a:ea typeface="Taviraj"/>
                <a:cs typeface="Taviraj"/>
                <a:sym typeface="Taviraj"/>
              </a:rPr>
              <a:t> University Student</a:t>
            </a:r>
            <a:br>
              <a:rPr lang="en" sz="1100">
                <a:latin typeface="Taviraj"/>
                <a:ea typeface="Taviraj"/>
                <a:cs typeface="Taviraj"/>
                <a:sym typeface="Taviraj"/>
              </a:rPr>
            </a:br>
            <a:endParaRPr sz="1100">
              <a:latin typeface="Taviraj"/>
              <a:ea typeface="Taviraj"/>
              <a:cs typeface="Taviraj"/>
              <a:sym typeface="Taviraj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Taviraj"/>
                <a:ea typeface="Taviraj"/>
                <a:cs typeface="Taviraj"/>
                <a:sym typeface="Taviraj"/>
              </a:rPr>
              <a:t>Behavior:</a:t>
            </a:r>
            <a:r>
              <a:rPr lang="en" sz="1100">
                <a:latin typeface="Taviraj"/>
                <a:ea typeface="Taviraj"/>
                <a:cs typeface="Taviraj"/>
                <a:sym typeface="Taviraj"/>
              </a:rPr>
              <a:t> Under 30, spontaneous weekend trips, budget hotels &amp; flights, highly social-driven</a:t>
            </a:r>
            <a:br>
              <a:rPr lang="en" sz="1100">
                <a:latin typeface="Taviraj"/>
                <a:ea typeface="Taviraj"/>
                <a:cs typeface="Taviraj"/>
                <a:sym typeface="Taviraj"/>
              </a:rPr>
            </a:br>
            <a:endParaRPr sz="1100">
              <a:latin typeface="Taviraj"/>
              <a:ea typeface="Taviraj"/>
              <a:cs typeface="Taviraj"/>
              <a:sym typeface="Taviraj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Taviraj"/>
                <a:ea typeface="Taviraj"/>
                <a:cs typeface="Taviraj"/>
                <a:sym typeface="Taviraj"/>
              </a:rPr>
              <a:t>Perk Fit:</a:t>
            </a:r>
            <a:r>
              <a:rPr lang="en" sz="1100">
                <a:latin typeface="Taviraj"/>
                <a:ea typeface="Taviraj"/>
                <a:cs typeface="Taviraj"/>
                <a:sym typeface="Taviraj"/>
              </a:rPr>
              <a:t> Youth-focused Last-Minute Deals</a:t>
            </a:r>
            <a:br>
              <a:rPr lang="en" sz="1100">
                <a:latin typeface="Taviraj"/>
                <a:ea typeface="Taviraj"/>
                <a:cs typeface="Taviraj"/>
                <a:sym typeface="Taviraj"/>
              </a:rPr>
            </a:br>
            <a:endParaRPr sz="1100">
              <a:latin typeface="Taviraj"/>
              <a:ea typeface="Taviraj"/>
              <a:cs typeface="Taviraj"/>
              <a:sym typeface="Taviraj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latin typeface="Taviraj"/>
                <a:ea typeface="Taviraj"/>
                <a:cs typeface="Taviraj"/>
                <a:sym typeface="Taviraj"/>
              </a:rPr>
              <a:t>“</a:t>
            </a:r>
            <a:r>
              <a:rPr i="1" lang="en" sz="1500">
                <a:latin typeface="Taviraj"/>
                <a:ea typeface="Taviraj"/>
                <a:cs typeface="Taviraj"/>
                <a:sym typeface="Taviraj"/>
              </a:rPr>
              <a:t>I love spontaneous weekend getaways – </a:t>
            </a:r>
            <a:br>
              <a:rPr i="1" lang="en" sz="1500">
                <a:latin typeface="Taviraj"/>
                <a:ea typeface="Taviraj"/>
                <a:cs typeface="Taviraj"/>
                <a:sym typeface="Taviraj"/>
              </a:rPr>
            </a:br>
            <a:r>
              <a:rPr i="1" lang="en" sz="1500">
                <a:latin typeface="Taviraj"/>
                <a:ea typeface="Taviraj"/>
                <a:cs typeface="Taviraj"/>
                <a:sym typeface="Taviraj"/>
              </a:rPr>
              <a:t>if the price is right.”</a:t>
            </a:r>
            <a:endParaRPr i="1" sz="1500">
              <a:latin typeface="Taviraj"/>
              <a:ea typeface="Taviraj"/>
              <a:cs typeface="Taviraj"/>
              <a:sym typeface="Taviraj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Taviraj"/>
              <a:ea typeface="Taviraj"/>
              <a:cs typeface="Taviraj"/>
              <a:sym typeface="Taviraj"/>
            </a:endParaRPr>
          </a:p>
        </p:txBody>
      </p:sp>
      <p:pic>
        <p:nvPicPr>
          <p:cNvPr id="567" name="Google Shape;56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525" y="1175025"/>
            <a:ext cx="2080174" cy="3120261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81"/>
          <p:cNvSpPr txBox="1"/>
          <p:nvPr/>
        </p:nvSpPr>
        <p:spPr>
          <a:xfrm>
            <a:off x="4999800" y="4668825"/>
            <a:ext cx="37038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Taviraj Light"/>
                <a:ea typeface="Taviraj Light"/>
                <a:cs typeface="Taviraj Light"/>
                <a:sym typeface="Taviraj Light"/>
              </a:rPr>
              <a:t>Personas and images are fictional and generated for illustrative purposes (images created with ChatGPT).</a:t>
            </a:r>
            <a:endParaRPr sz="600">
              <a:latin typeface="Taviraj Light"/>
              <a:ea typeface="Taviraj Light"/>
              <a:cs typeface="Taviraj Light"/>
              <a:sym typeface="Taviraj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ent/Teacher Conference">
  <a:themeElements>
    <a:clrScheme name="Simple Light">
      <a:dk1>
        <a:srgbClr val="212121"/>
      </a:dk1>
      <a:lt1>
        <a:srgbClr val="E6E1D6"/>
      </a:lt1>
      <a:dk2>
        <a:srgbClr val="035ED3"/>
      </a:dk2>
      <a:lt2>
        <a:srgbClr val="F3F3F3"/>
      </a:lt2>
      <a:accent1>
        <a:srgbClr val="C7BEAA"/>
      </a:accent1>
      <a:accent2>
        <a:srgbClr val="A4C2F4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35ED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yllabus / Course Overview #1">
  <a:themeElements>
    <a:clrScheme name="Simple Light">
      <a:dk1>
        <a:srgbClr val="03045E"/>
      </a:dk1>
      <a:lt1>
        <a:srgbClr val="CAF0F8"/>
      </a:lt1>
      <a:dk2>
        <a:srgbClr val="00508A"/>
      </a:dk2>
      <a:lt2>
        <a:srgbClr val="FFFFFF"/>
      </a:lt2>
      <a:accent1>
        <a:srgbClr val="86FFFF"/>
      </a:accent1>
      <a:accent2>
        <a:srgbClr val="90E0EF"/>
      </a:accent2>
      <a:accent3>
        <a:srgbClr val="0077B6"/>
      </a:accent3>
      <a:accent4>
        <a:srgbClr val="0096C7"/>
      </a:accent4>
      <a:accent5>
        <a:srgbClr val="00B4D8"/>
      </a:accent5>
      <a:accent6>
        <a:srgbClr val="0000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